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75" r:id="rId3"/>
    <p:sldId id="306" r:id="rId4"/>
    <p:sldId id="307" r:id="rId5"/>
    <p:sldId id="258" r:id="rId6"/>
    <p:sldId id="305" r:id="rId7"/>
    <p:sldId id="308" r:id="rId8"/>
    <p:sldId id="304" r:id="rId9"/>
    <p:sldId id="309" r:id="rId10"/>
    <p:sldId id="311" r:id="rId11"/>
    <p:sldId id="310" r:id="rId12"/>
    <p:sldId id="257" r:id="rId13"/>
    <p:sldId id="282" r:id="rId14"/>
  </p:sldIdLst>
  <p:sldSz cx="9144000" cy="5143500" type="screen16x9"/>
  <p:notesSz cx="6858000" cy="9144000"/>
  <p:embeddedFontLst>
    <p:embeddedFont>
      <p:font typeface="Bauhaus 93" panose="04030905020B02020C02" pitchFamily="82" charset="0"/>
      <p:regular r:id="rId16"/>
    </p:embeddedFont>
    <p:embeddedFont>
      <p:font typeface="Hind" panose="02000000000000000000" pitchFamily="2" charset="0"/>
      <p:regular r:id="rId17"/>
      <p:bold r:id="rId18"/>
    </p:embeddedFont>
    <p:embeddedFont>
      <p:font typeface="Nerko One" panose="020B0604020202020204" charset="0"/>
      <p:regular r:id="rId19"/>
    </p:embeddedFont>
    <p:embeddedFont>
      <p:font typeface="Roboto Condensed Light" panose="02000000000000000000" pitchFamily="2" charset="0"/>
      <p:regular r:id="rId20"/>
      <p:italic r:id="rId21"/>
    </p:embeddedFont>
    <p:embeddedFont>
      <p:font typeface="Sigmar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4519F1-76B6-48DD-A21C-256600DD4254}">
  <a:tblStyle styleId="{DC4519F1-76B6-48DD-A21C-256600DD42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f9e61fe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f9e61fe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74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305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21e1a95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21e1a958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f21fc5743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f21fc5743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f21fc5743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f21fc5743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f21fc5743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f21fc5743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969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f21fc5743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f21fc5743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0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0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16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f21fc5743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f21fc5743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d0502400f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ed0502400f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5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10" name="Google Shape;10;p2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6553850" y="25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529949" y="3154522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477888" y="445019"/>
            <a:ext cx="1877104" cy="418973"/>
            <a:chOff x="2240950" y="3018425"/>
            <a:chExt cx="231850" cy="51750"/>
          </a:xfrm>
        </p:grpSpPr>
        <p:sp>
          <p:nvSpPr>
            <p:cNvPr id="32" name="Google Shape;32;p2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713225" y="1228963"/>
            <a:ext cx="4788300" cy="23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713225" y="3482975"/>
            <a:ext cx="39936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7A8440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80825" y="3381398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6553613" y="4416481"/>
            <a:ext cx="1877104" cy="418973"/>
            <a:chOff x="2240950" y="3018425"/>
            <a:chExt cx="231850" cy="51750"/>
          </a:xfrm>
        </p:grpSpPr>
        <p:sp>
          <p:nvSpPr>
            <p:cNvPr id="53" name="Google Shape;53;p4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/>
          <p:nvPr/>
        </p:nvSpPr>
        <p:spPr>
          <a:xfrm rot="10800000" flipH="1">
            <a:off x="7221975" y="50"/>
            <a:ext cx="1922000" cy="1462374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3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228" name="Google Shape;228;p13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1"/>
          </p:nvPr>
        </p:nvSpPr>
        <p:spPr>
          <a:xfrm>
            <a:off x="1793975" y="1377025"/>
            <a:ext cx="203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400"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2"/>
          </p:nvPr>
        </p:nvSpPr>
        <p:spPr>
          <a:xfrm>
            <a:off x="5603675" y="1377025"/>
            <a:ext cx="203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400"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3"/>
          </p:nvPr>
        </p:nvSpPr>
        <p:spPr>
          <a:xfrm>
            <a:off x="1793975" y="2858624"/>
            <a:ext cx="203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400"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4"/>
          </p:nvPr>
        </p:nvSpPr>
        <p:spPr>
          <a:xfrm>
            <a:off x="5603675" y="2858624"/>
            <a:ext cx="2034000" cy="8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400"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5"/>
          </p:nvPr>
        </p:nvSpPr>
        <p:spPr>
          <a:xfrm>
            <a:off x="1793963" y="2100663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6"/>
          </p:nvPr>
        </p:nvSpPr>
        <p:spPr>
          <a:xfrm>
            <a:off x="5603663" y="2100663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7"/>
          </p:nvPr>
        </p:nvSpPr>
        <p:spPr>
          <a:xfrm>
            <a:off x="1793963" y="3579437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8"/>
          </p:nvPr>
        </p:nvSpPr>
        <p:spPr>
          <a:xfrm>
            <a:off x="5603663" y="3579437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9" hasCustomPrompt="1"/>
          </p:nvPr>
        </p:nvSpPr>
        <p:spPr>
          <a:xfrm>
            <a:off x="754163" y="1385149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63862" y="1385149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4" hasCustomPrompt="1"/>
          </p:nvPr>
        </p:nvSpPr>
        <p:spPr>
          <a:xfrm>
            <a:off x="754163" y="2863161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15" hasCustomPrompt="1"/>
          </p:nvPr>
        </p:nvSpPr>
        <p:spPr>
          <a:xfrm>
            <a:off x="4563863" y="2863161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"/>
          <p:cNvSpPr/>
          <p:nvPr/>
        </p:nvSpPr>
        <p:spPr>
          <a:xfrm>
            <a:off x="6383600" y="-8"/>
            <a:ext cx="2760411" cy="2757534"/>
          </a:xfrm>
          <a:custGeom>
            <a:avLst/>
            <a:gdLst/>
            <a:ahLst/>
            <a:cxnLst/>
            <a:rect l="l" t="t" r="r" b="b"/>
            <a:pathLst>
              <a:path w="31657" h="31624" extrusionOk="0">
                <a:moveTo>
                  <a:pt x="12376" y="5771"/>
                </a:moveTo>
                <a:lnTo>
                  <a:pt x="12376" y="12343"/>
                </a:lnTo>
                <a:lnTo>
                  <a:pt x="5838" y="12343"/>
                </a:lnTo>
                <a:lnTo>
                  <a:pt x="5838" y="5771"/>
                </a:lnTo>
                <a:close/>
                <a:moveTo>
                  <a:pt x="19047" y="5771"/>
                </a:moveTo>
                <a:lnTo>
                  <a:pt x="19047" y="12343"/>
                </a:lnTo>
                <a:lnTo>
                  <a:pt x="12509" y="12343"/>
                </a:lnTo>
                <a:lnTo>
                  <a:pt x="12509" y="5771"/>
                </a:lnTo>
                <a:close/>
                <a:moveTo>
                  <a:pt x="25785" y="5771"/>
                </a:moveTo>
                <a:lnTo>
                  <a:pt x="25785" y="12343"/>
                </a:lnTo>
                <a:lnTo>
                  <a:pt x="19214" y="12343"/>
                </a:lnTo>
                <a:lnTo>
                  <a:pt x="19214" y="5771"/>
                </a:lnTo>
                <a:close/>
                <a:moveTo>
                  <a:pt x="12376" y="12510"/>
                </a:moveTo>
                <a:lnTo>
                  <a:pt x="12376" y="19048"/>
                </a:lnTo>
                <a:lnTo>
                  <a:pt x="5838" y="19048"/>
                </a:lnTo>
                <a:lnTo>
                  <a:pt x="5838" y="12510"/>
                </a:lnTo>
                <a:close/>
                <a:moveTo>
                  <a:pt x="19047" y="12510"/>
                </a:moveTo>
                <a:lnTo>
                  <a:pt x="19047" y="19048"/>
                </a:lnTo>
                <a:lnTo>
                  <a:pt x="12509" y="19048"/>
                </a:lnTo>
                <a:lnTo>
                  <a:pt x="12509" y="12510"/>
                </a:lnTo>
                <a:close/>
                <a:moveTo>
                  <a:pt x="25785" y="12510"/>
                </a:moveTo>
                <a:lnTo>
                  <a:pt x="25785" y="19048"/>
                </a:lnTo>
                <a:lnTo>
                  <a:pt x="19214" y="19048"/>
                </a:lnTo>
                <a:lnTo>
                  <a:pt x="19214" y="12510"/>
                </a:lnTo>
                <a:close/>
                <a:moveTo>
                  <a:pt x="12376" y="19181"/>
                </a:moveTo>
                <a:lnTo>
                  <a:pt x="12376" y="25719"/>
                </a:lnTo>
                <a:lnTo>
                  <a:pt x="5838" y="25719"/>
                </a:lnTo>
                <a:lnTo>
                  <a:pt x="5838" y="19181"/>
                </a:lnTo>
                <a:close/>
                <a:moveTo>
                  <a:pt x="19047" y="19181"/>
                </a:moveTo>
                <a:lnTo>
                  <a:pt x="19047" y="25719"/>
                </a:lnTo>
                <a:lnTo>
                  <a:pt x="12509" y="25719"/>
                </a:lnTo>
                <a:lnTo>
                  <a:pt x="12509" y="19181"/>
                </a:lnTo>
                <a:close/>
                <a:moveTo>
                  <a:pt x="25785" y="19181"/>
                </a:moveTo>
                <a:lnTo>
                  <a:pt x="25785" y="25719"/>
                </a:lnTo>
                <a:lnTo>
                  <a:pt x="19214" y="25719"/>
                </a:lnTo>
                <a:lnTo>
                  <a:pt x="19214" y="19181"/>
                </a:lnTo>
                <a:close/>
                <a:moveTo>
                  <a:pt x="5771" y="1"/>
                </a:moveTo>
                <a:cubicBezTo>
                  <a:pt x="5704" y="1"/>
                  <a:pt x="5671" y="34"/>
                  <a:pt x="5671" y="67"/>
                </a:cubicBezTo>
                <a:lnTo>
                  <a:pt x="5671" y="5671"/>
                </a:lnTo>
                <a:lnTo>
                  <a:pt x="100" y="5671"/>
                </a:lnTo>
                <a:cubicBezTo>
                  <a:pt x="34" y="5671"/>
                  <a:pt x="0" y="5705"/>
                  <a:pt x="0" y="5738"/>
                </a:cubicBezTo>
                <a:cubicBezTo>
                  <a:pt x="0" y="5771"/>
                  <a:pt x="34" y="5805"/>
                  <a:pt x="100" y="5805"/>
                </a:cubicBezTo>
                <a:lnTo>
                  <a:pt x="5671" y="5805"/>
                </a:lnTo>
                <a:lnTo>
                  <a:pt x="5671" y="12376"/>
                </a:lnTo>
                <a:lnTo>
                  <a:pt x="100" y="12376"/>
                </a:lnTo>
                <a:cubicBezTo>
                  <a:pt x="34" y="12376"/>
                  <a:pt x="0" y="12409"/>
                  <a:pt x="0" y="12443"/>
                </a:cubicBezTo>
                <a:cubicBezTo>
                  <a:pt x="0" y="12476"/>
                  <a:pt x="34" y="12543"/>
                  <a:pt x="100" y="12543"/>
                </a:cubicBezTo>
                <a:lnTo>
                  <a:pt x="5671" y="12543"/>
                </a:lnTo>
                <a:lnTo>
                  <a:pt x="5671" y="19081"/>
                </a:lnTo>
                <a:lnTo>
                  <a:pt x="100" y="19081"/>
                </a:lnTo>
                <a:cubicBezTo>
                  <a:pt x="34" y="19081"/>
                  <a:pt x="0" y="19114"/>
                  <a:pt x="0" y="19148"/>
                </a:cubicBezTo>
                <a:cubicBezTo>
                  <a:pt x="0" y="19214"/>
                  <a:pt x="34" y="19248"/>
                  <a:pt x="100" y="19248"/>
                </a:cubicBezTo>
                <a:lnTo>
                  <a:pt x="5671" y="19248"/>
                </a:lnTo>
                <a:lnTo>
                  <a:pt x="5671" y="25786"/>
                </a:lnTo>
                <a:lnTo>
                  <a:pt x="100" y="25786"/>
                </a:lnTo>
                <a:cubicBezTo>
                  <a:pt x="34" y="25786"/>
                  <a:pt x="0" y="25819"/>
                  <a:pt x="0" y="25886"/>
                </a:cubicBezTo>
                <a:cubicBezTo>
                  <a:pt x="0" y="25919"/>
                  <a:pt x="34" y="25953"/>
                  <a:pt x="100" y="25953"/>
                </a:cubicBezTo>
                <a:lnTo>
                  <a:pt x="5671" y="25953"/>
                </a:lnTo>
                <a:lnTo>
                  <a:pt x="5671" y="31557"/>
                </a:lnTo>
                <a:cubicBezTo>
                  <a:pt x="5671" y="31590"/>
                  <a:pt x="5704" y="31623"/>
                  <a:pt x="5771" y="31623"/>
                </a:cubicBezTo>
                <a:cubicBezTo>
                  <a:pt x="5804" y="31623"/>
                  <a:pt x="5838" y="31590"/>
                  <a:pt x="5838" y="31557"/>
                </a:cubicBezTo>
                <a:lnTo>
                  <a:pt x="5838" y="25953"/>
                </a:lnTo>
                <a:lnTo>
                  <a:pt x="12376" y="25953"/>
                </a:lnTo>
                <a:lnTo>
                  <a:pt x="12376" y="31557"/>
                </a:lnTo>
                <a:cubicBezTo>
                  <a:pt x="12376" y="31590"/>
                  <a:pt x="12443" y="31623"/>
                  <a:pt x="12476" y="31623"/>
                </a:cubicBezTo>
                <a:cubicBezTo>
                  <a:pt x="12509" y="31623"/>
                  <a:pt x="12543" y="31590"/>
                  <a:pt x="12543" y="31557"/>
                </a:cubicBezTo>
                <a:lnTo>
                  <a:pt x="12543" y="25953"/>
                </a:lnTo>
                <a:lnTo>
                  <a:pt x="19081" y="25953"/>
                </a:lnTo>
                <a:lnTo>
                  <a:pt x="19081" y="31557"/>
                </a:lnTo>
                <a:cubicBezTo>
                  <a:pt x="19081" y="31590"/>
                  <a:pt x="19147" y="31623"/>
                  <a:pt x="19181" y="31623"/>
                </a:cubicBezTo>
                <a:cubicBezTo>
                  <a:pt x="19214" y="31623"/>
                  <a:pt x="19247" y="31590"/>
                  <a:pt x="19247" y="31557"/>
                </a:cubicBezTo>
                <a:lnTo>
                  <a:pt x="19247" y="25953"/>
                </a:lnTo>
                <a:lnTo>
                  <a:pt x="25819" y="25953"/>
                </a:lnTo>
                <a:lnTo>
                  <a:pt x="25819" y="31557"/>
                </a:lnTo>
                <a:cubicBezTo>
                  <a:pt x="25819" y="31590"/>
                  <a:pt x="25852" y="31623"/>
                  <a:pt x="25885" y="31623"/>
                </a:cubicBezTo>
                <a:cubicBezTo>
                  <a:pt x="25919" y="31623"/>
                  <a:pt x="25986" y="31590"/>
                  <a:pt x="25986" y="31557"/>
                </a:cubicBezTo>
                <a:lnTo>
                  <a:pt x="25986" y="25953"/>
                </a:lnTo>
                <a:lnTo>
                  <a:pt x="31556" y="25953"/>
                </a:lnTo>
                <a:cubicBezTo>
                  <a:pt x="31590" y="25953"/>
                  <a:pt x="31656" y="25919"/>
                  <a:pt x="31656" y="25886"/>
                </a:cubicBezTo>
                <a:cubicBezTo>
                  <a:pt x="31656" y="25819"/>
                  <a:pt x="31590" y="25786"/>
                  <a:pt x="31556" y="25786"/>
                </a:cubicBezTo>
                <a:lnTo>
                  <a:pt x="25986" y="25786"/>
                </a:lnTo>
                <a:lnTo>
                  <a:pt x="25986" y="19248"/>
                </a:lnTo>
                <a:lnTo>
                  <a:pt x="31556" y="19248"/>
                </a:lnTo>
                <a:cubicBezTo>
                  <a:pt x="31590" y="19248"/>
                  <a:pt x="31656" y="19214"/>
                  <a:pt x="31656" y="19148"/>
                </a:cubicBezTo>
                <a:cubicBezTo>
                  <a:pt x="31656" y="19114"/>
                  <a:pt x="31590" y="19081"/>
                  <a:pt x="31556" y="19081"/>
                </a:cubicBezTo>
                <a:lnTo>
                  <a:pt x="25986" y="19081"/>
                </a:lnTo>
                <a:lnTo>
                  <a:pt x="25986" y="12543"/>
                </a:lnTo>
                <a:lnTo>
                  <a:pt x="31489" y="12543"/>
                </a:lnTo>
                <a:lnTo>
                  <a:pt x="31489" y="12510"/>
                </a:lnTo>
                <a:cubicBezTo>
                  <a:pt x="31523" y="12510"/>
                  <a:pt x="31556" y="12443"/>
                  <a:pt x="31556" y="12409"/>
                </a:cubicBezTo>
                <a:cubicBezTo>
                  <a:pt x="31556" y="12376"/>
                  <a:pt x="31523" y="12343"/>
                  <a:pt x="31489" y="12343"/>
                </a:cubicBezTo>
                <a:lnTo>
                  <a:pt x="25885" y="12343"/>
                </a:lnTo>
                <a:lnTo>
                  <a:pt x="25885" y="5771"/>
                </a:lnTo>
                <a:lnTo>
                  <a:pt x="31489" y="5771"/>
                </a:lnTo>
                <a:cubicBezTo>
                  <a:pt x="31523" y="5771"/>
                  <a:pt x="31556" y="5738"/>
                  <a:pt x="31556" y="5705"/>
                </a:cubicBezTo>
                <a:cubicBezTo>
                  <a:pt x="31556" y="5671"/>
                  <a:pt x="31523" y="5605"/>
                  <a:pt x="31489" y="5605"/>
                </a:cubicBezTo>
                <a:lnTo>
                  <a:pt x="25885" y="5605"/>
                </a:lnTo>
                <a:lnTo>
                  <a:pt x="25885" y="67"/>
                </a:lnTo>
                <a:cubicBezTo>
                  <a:pt x="25885" y="34"/>
                  <a:pt x="25852" y="1"/>
                  <a:pt x="25819" y="1"/>
                </a:cubicBezTo>
                <a:cubicBezTo>
                  <a:pt x="25785" y="1"/>
                  <a:pt x="25719" y="34"/>
                  <a:pt x="25719" y="67"/>
                </a:cubicBezTo>
                <a:lnTo>
                  <a:pt x="25719" y="5671"/>
                </a:lnTo>
                <a:lnTo>
                  <a:pt x="19181" y="5671"/>
                </a:lnTo>
                <a:lnTo>
                  <a:pt x="19181" y="67"/>
                </a:lnTo>
                <a:cubicBezTo>
                  <a:pt x="19181" y="34"/>
                  <a:pt x="19147" y="1"/>
                  <a:pt x="19114" y="1"/>
                </a:cubicBezTo>
                <a:cubicBezTo>
                  <a:pt x="19047" y="1"/>
                  <a:pt x="19014" y="34"/>
                  <a:pt x="19014" y="67"/>
                </a:cubicBezTo>
                <a:lnTo>
                  <a:pt x="19014" y="5671"/>
                </a:lnTo>
                <a:lnTo>
                  <a:pt x="12509" y="5671"/>
                </a:lnTo>
                <a:lnTo>
                  <a:pt x="12509" y="67"/>
                </a:lnTo>
                <a:cubicBezTo>
                  <a:pt x="12509" y="34"/>
                  <a:pt x="12476" y="1"/>
                  <a:pt x="12443" y="1"/>
                </a:cubicBezTo>
                <a:cubicBezTo>
                  <a:pt x="12376" y="1"/>
                  <a:pt x="12342" y="34"/>
                  <a:pt x="12342" y="67"/>
                </a:cubicBezTo>
                <a:lnTo>
                  <a:pt x="12342" y="5671"/>
                </a:lnTo>
                <a:lnTo>
                  <a:pt x="5838" y="5671"/>
                </a:lnTo>
                <a:lnTo>
                  <a:pt x="5838" y="67"/>
                </a:lnTo>
                <a:cubicBezTo>
                  <a:pt x="5838" y="34"/>
                  <a:pt x="5804" y="1"/>
                  <a:pt x="57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450575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>
            <a:off x="407950" y="2833736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4"/>
          <p:cNvSpPr txBox="1">
            <a:spLocks noGrp="1"/>
          </p:cNvSpPr>
          <p:nvPr>
            <p:ph type="subTitle" idx="1"/>
          </p:nvPr>
        </p:nvSpPr>
        <p:spPr>
          <a:xfrm>
            <a:off x="1025825" y="3642500"/>
            <a:ext cx="30177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subTitle" idx="2"/>
          </p:nvPr>
        </p:nvSpPr>
        <p:spPr>
          <a:xfrm>
            <a:off x="1025825" y="4086875"/>
            <a:ext cx="3017700" cy="52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4"/>
          <p:cNvSpPr txBox="1">
            <a:spLocks noGrp="1"/>
          </p:cNvSpPr>
          <p:nvPr>
            <p:ph type="subTitle" idx="3"/>
          </p:nvPr>
        </p:nvSpPr>
        <p:spPr>
          <a:xfrm>
            <a:off x="5100425" y="3642500"/>
            <a:ext cx="30177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>
                <a:latin typeface="Sigmar One"/>
                <a:ea typeface="Sigmar One"/>
                <a:cs typeface="Sigmar One"/>
                <a:sym typeface="Sigm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Hind"/>
              <a:buNone/>
              <a:defRPr sz="22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464" name="Google Shape;464;p24"/>
          <p:cNvSpPr txBox="1">
            <a:spLocks noGrp="1"/>
          </p:cNvSpPr>
          <p:nvPr>
            <p:ph type="subTitle" idx="4"/>
          </p:nvPr>
        </p:nvSpPr>
        <p:spPr>
          <a:xfrm>
            <a:off x="5100425" y="4086875"/>
            <a:ext cx="3017700" cy="52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>
            <a:spLocks noGrp="1"/>
          </p:cNvSpPr>
          <p:nvPr>
            <p:ph type="title"/>
          </p:nvPr>
        </p:nvSpPr>
        <p:spPr>
          <a:xfrm>
            <a:off x="713225" y="714900"/>
            <a:ext cx="3858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0"/>
          <p:cNvSpPr txBox="1">
            <a:spLocks noGrp="1"/>
          </p:cNvSpPr>
          <p:nvPr>
            <p:ph type="subTitle" idx="1"/>
          </p:nvPr>
        </p:nvSpPr>
        <p:spPr>
          <a:xfrm>
            <a:off x="713225" y="1803150"/>
            <a:ext cx="38589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0"/>
          <p:cNvSpPr txBox="1"/>
          <p:nvPr/>
        </p:nvSpPr>
        <p:spPr>
          <a:xfrm>
            <a:off x="713225" y="3373250"/>
            <a:ext cx="3858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1" name="Google Shape;591;p30"/>
          <p:cNvSpPr/>
          <p:nvPr/>
        </p:nvSpPr>
        <p:spPr>
          <a:xfrm>
            <a:off x="4731625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0"/>
          <p:cNvSpPr/>
          <p:nvPr/>
        </p:nvSpPr>
        <p:spPr>
          <a:xfrm>
            <a:off x="6383600" y="2385967"/>
            <a:ext cx="2760411" cy="2757534"/>
          </a:xfrm>
          <a:custGeom>
            <a:avLst/>
            <a:gdLst/>
            <a:ahLst/>
            <a:cxnLst/>
            <a:rect l="l" t="t" r="r" b="b"/>
            <a:pathLst>
              <a:path w="31657" h="31624" extrusionOk="0">
                <a:moveTo>
                  <a:pt x="12376" y="5771"/>
                </a:moveTo>
                <a:lnTo>
                  <a:pt x="12376" y="12343"/>
                </a:lnTo>
                <a:lnTo>
                  <a:pt x="5838" y="12343"/>
                </a:lnTo>
                <a:lnTo>
                  <a:pt x="5838" y="5771"/>
                </a:lnTo>
                <a:close/>
                <a:moveTo>
                  <a:pt x="19047" y="5771"/>
                </a:moveTo>
                <a:lnTo>
                  <a:pt x="19047" y="12343"/>
                </a:lnTo>
                <a:lnTo>
                  <a:pt x="12509" y="12343"/>
                </a:lnTo>
                <a:lnTo>
                  <a:pt x="12509" y="5771"/>
                </a:lnTo>
                <a:close/>
                <a:moveTo>
                  <a:pt x="25785" y="5771"/>
                </a:moveTo>
                <a:lnTo>
                  <a:pt x="25785" y="12343"/>
                </a:lnTo>
                <a:lnTo>
                  <a:pt x="19214" y="12343"/>
                </a:lnTo>
                <a:lnTo>
                  <a:pt x="19214" y="5771"/>
                </a:lnTo>
                <a:close/>
                <a:moveTo>
                  <a:pt x="12376" y="12510"/>
                </a:moveTo>
                <a:lnTo>
                  <a:pt x="12376" y="19048"/>
                </a:lnTo>
                <a:lnTo>
                  <a:pt x="5838" y="19048"/>
                </a:lnTo>
                <a:lnTo>
                  <a:pt x="5838" y="12510"/>
                </a:lnTo>
                <a:close/>
                <a:moveTo>
                  <a:pt x="19047" y="12510"/>
                </a:moveTo>
                <a:lnTo>
                  <a:pt x="19047" y="19048"/>
                </a:lnTo>
                <a:lnTo>
                  <a:pt x="12509" y="19048"/>
                </a:lnTo>
                <a:lnTo>
                  <a:pt x="12509" y="12510"/>
                </a:lnTo>
                <a:close/>
                <a:moveTo>
                  <a:pt x="25785" y="12510"/>
                </a:moveTo>
                <a:lnTo>
                  <a:pt x="25785" y="19048"/>
                </a:lnTo>
                <a:lnTo>
                  <a:pt x="19214" y="19048"/>
                </a:lnTo>
                <a:lnTo>
                  <a:pt x="19214" y="12510"/>
                </a:lnTo>
                <a:close/>
                <a:moveTo>
                  <a:pt x="12376" y="19181"/>
                </a:moveTo>
                <a:lnTo>
                  <a:pt x="12376" y="25719"/>
                </a:lnTo>
                <a:lnTo>
                  <a:pt x="5838" y="25719"/>
                </a:lnTo>
                <a:lnTo>
                  <a:pt x="5838" y="19181"/>
                </a:lnTo>
                <a:close/>
                <a:moveTo>
                  <a:pt x="19047" y="19181"/>
                </a:moveTo>
                <a:lnTo>
                  <a:pt x="19047" y="25719"/>
                </a:lnTo>
                <a:lnTo>
                  <a:pt x="12509" y="25719"/>
                </a:lnTo>
                <a:lnTo>
                  <a:pt x="12509" y="19181"/>
                </a:lnTo>
                <a:close/>
                <a:moveTo>
                  <a:pt x="25785" y="19181"/>
                </a:moveTo>
                <a:lnTo>
                  <a:pt x="25785" y="25719"/>
                </a:lnTo>
                <a:lnTo>
                  <a:pt x="19214" y="25719"/>
                </a:lnTo>
                <a:lnTo>
                  <a:pt x="19214" y="19181"/>
                </a:lnTo>
                <a:close/>
                <a:moveTo>
                  <a:pt x="5771" y="1"/>
                </a:moveTo>
                <a:cubicBezTo>
                  <a:pt x="5704" y="1"/>
                  <a:pt x="5671" y="34"/>
                  <a:pt x="5671" y="67"/>
                </a:cubicBezTo>
                <a:lnTo>
                  <a:pt x="5671" y="5671"/>
                </a:lnTo>
                <a:lnTo>
                  <a:pt x="100" y="5671"/>
                </a:lnTo>
                <a:cubicBezTo>
                  <a:pt x="34" y="5671"/>
                  <a:pt x="0" y="5705"/>
                  <a:pt x="0" y="5738"/>
                </a:cubicBezTo>
                <a:cubicBezTo>
                  <a:pt x="0" y="5771"/>
                  <a:pt x="34" y="5805"/>
                  <a:pt x="100" y="5805"/>
                </a:cubicBezTo>
                <a:lnTo>
                  <a:pt x="5671" y="5805"/>
                </a:lnTo>
                <a:lnTo>
                  <a:pt x="5671" y="12376"/>
                </a:lnTo>
                <a:lnTo>
                  <a:pt x="100" y="12376"/>
                </a:lnTo>
                <a:cubicBezTo>
                  <a:pt x="34" y="12376"/>
                  <a:pt x="0" y="12409"/>
                  <a:pt x="0" y="12443"/>
                </a:cubicBezTo>
                <a:cubicBezTo>
                  <a:pt x="0" y="12476"/>
                  <a:pt x="34" y="12543"/>
                  <a:pt x="100" y="12543"/>
                </a:cubicBezTo>
                <a:lnTo>
                  <a:pt x="5671" y="12543"/>
                </a:lnTo>
                <a:lnTo>
                  <a:pt x="5671" y="19081"/>
                </a:lnTo>
                <a:lnTo>
                  <a:pt x="100" y="19081"/>
                </a:lnTo>
                <a:cubicBezTo>
                  <a:pt x="34" y="19081"/>
                  <a:pt x="0" y="19114"/>
                  <a:pt x="0" y="19148"/>
                </a:cubicBezTo>
                <a:cubicBezTo>
                  <a:pt x="0" y="19214"/>
                  <a:pt x="34" y="19248"/>
                  <a:pt x="100" y="19248"/>
                </a:cubicBezTo>
                <a:lnTo>
                  <a:pt x="5671" y="19248"/>
                </a:lnTo>
                <a:lnTo>
                  <a:pt x="5671" y="25786"/>
                </a:lnTo>
                <a:lnTo>
                  <a:pt x="100" y="25786"/>
                </a:lnTo>
                <a:cubicBezTo>
                  <a:pt x="34" y="25786"/>
                  <a:pt x="0" y="25819"/>
                  <a:pt x="0" y="25886"/>
                </a:cubicBezTo>
                <a:cubicBezTo>
                  <a:pt x="0" y="25919"/>
                  <a:pt x="34" y="25953"/>
                  <a:pt x="100" y="25953"/>
                </a:cubicBezTo>
                <a:lnTo>
                  <a:pt x="5671" y="25953"/>
                </a:lnTo>
                <a:lnTo>
                  <a:pt x="5671" y="31557"/>
                </a:lnTo>
                <a:cubicBezTo>
                  <a:pt x="5671" y="31590"/>
                  <a:pt x="5704" y="31623"/>
                  <a:pt x="5771" y="31623"/>
                </a:cubicBezTo>
                <a:cubicBezTo>
                  <a:pt x="5804" y="31623"/>
                  <a:pt x="5838" y="31590"/>
                  <a:pt x="5838" y="31557"/>
                </a:cubicBezTo>
                <a:lnTo>
                  <a:pt x="5838" y="25953"/>
                </a:lnTo>
                <a:lnTo>
                  <a:pt x="12376" y="25953"/>
                </a:lnTo>
                <a:lnTo>
                  <a:pt x="12376" y="31557"/>
                </a:lnTo>
                <a:cubicBezTo>
                  <a:pt x="12376" y="31590"/>
                  <a:pt x="12443" y="31623"/>
                  <a:pt x="12476" y="31623"/>
                </a:cubicBezTo>
                <a:cubicBezTo>
                  <a:pt x="12509" y="31623"/>
                  <a:pt x="12543" y="31590"/>
                  <a:pt x="12543" y="31557"/>
                </a:cubicBezTo>
                <a:lnTo>
                  <a:pt x="12543" y="25953"/>
                </a:lnTo>
                <a:lnTo>
                  <a:pt x="19081" y="25953"/>
                </a:lnTo>
                <a:lnTo>
                  <a:pt x="19081" y="31557"/>
                </a:lnTo>
                <a:cubicBezTo>
                  <a:pt x="19081" y="31590"/>
                  <a:pt x="19147" y="31623"/>
                  <a:pt x="19181" y="31623"/>
                </a:cubicBezTo>
                <a:cubicBezTo>
                  <a:pt x="19214" y="31623"/>
                  <a:pt x="19247" y="31590"/>
                  <a:pt x="19247" y="31557"/>
                </a:cubicBezTo>
                <a:lnTo>
                  <a:pt x="19247" y="25953"/>
                </a:lnTo>
                <a:lnTo>
                  <a:pt x="25819" y="25953"/>
                </a:lnTo>
                <a:lnTo>
                  <a:pt x="25819" y="31557"/>
                </a:lnTo>
                <a:cubicBezTo>
                  <a:pt x="25819" y="31590"/>
                  <a:pt x="25852" y="31623"/>
                  <a:pt x="25885" y="31623"/>
                </a:cubicBezTo>
                <a:cubicBezTo>
                  <a:pt x="25919" y="31623"/>
                  <a:pt x="25986" y="31590"/>
                  <a:pt x="25986" y="31557"/>
                </a:cubicBezTo>
                <a:lnTo>
                  <a:pt x="25986" y="25953"/>
                </a:lnTo>
                <a:lnTo>
                  <a:pt x="31556" y="25953"/>
                </a:lnTo>
                <a:cubicBezTo>
                  <a:pt x="31590" y="25953"/>
                  <a:pt x="31656" y="25919"/>
                  <a:pt x="31656" y="25886"/>
                </a:cubicBezTo>
                <a:cubicBezTo>
                  <a:pt x="31656" y="25819"/>
                  <a:pt x="31590" y="25786"/>
                  <a:pt x="31556" y="25786"/>
                </a:cubicBezTo>
                <a:lnTo>
                  <a:pt x="25986" y="25786"/>
                </a:lnTo>
                <a:lnTo>
                  <a:pt x="25986" y="19248"/>
                </a:lnTo>
                <a:lnTo>
                  <a:pt x="31556" y="19248"/>
                </a:lnTo>
                <a:cubicBezTo>
                  <a:pt x="31590" y="19248"/>
                  <a:pt x="31656" y="19214"/>
                  <a:pt x="31656" y="19148"/>
                </a:cubicBezTo>
                <a:cubicBezTo>
                  <a:pt x="31656" y="19114"/>
                  <a:pt x="31590" y="19081"/>
                  <a:pt x="31556" y="19081"/>
                </a:cubicBezTo>
                <a:lnTo>
                  <a:pt x="25986" y="19081"/>
                </a:lnTo>
                <a:lnTo>
                  <a:pt x="25986" y="12543"/>
                </a:lnTo>
                <a:lnTo>
                  <a:pt x="31489" y="12543"/>
                </a:lnTo>
                <a:lnTo>
                  <a:pt x="31489" y="12510"/>
                </a:lnTo>
                <a:cubicBezTo>
                  <a:pt x="31523" y="12510"/>
                  <a:pt x="31556" y="12443"/>
                  <a:pt x="31556" y="12409"/>
                </a:cubicBezTo>
                <a:cubicBezTo>
                  <a:pt x="31556" y="12376"/>
                  <a:pt x="31523" y="12343"/>
                  <a:pt x="31489" y="12343"/>
                </a:cubicBezTo>
                <a:lnTo>
                  <a:pt x="25885" y="12343"/>
                </a:lnTo>
                <a:lnTo>
                  <a:pt x="25885" y="5771"/>
                </a:lnTo>
                <a:lnTo>
                  <a:pt x="31489" y="5771"/>
                </a:lnTo>
                <a:cubicBezTo>
                  <a:pt x="31523" y="5771"/>
                  <a:pt x="31556" y="5738"/>
                  <a:pt x="31556" y="5705"/>
                </a:cubicBezTo>
                <a:cubicBezTo>
                  <a:pt x="31556" y="5671"/>
                  <a:pt x="31523" y="5605"/>
                  <a:pt x="31489" y="5605"/>
                </a:cubicBezTo>
                <a:lnTo>
                  <a:pt x="25885" y="5605"/>
                </a:lnTo>
                <a:lnTo>
                  <a:pt x="25885" y="67"/>
                </a:lnTo>
                <a:cubicBezTo>
                  <a:pt x="25885" y="34"/>
                  <a:pt x="25852" y="1"/>
                  <a:pt x="25819" y="1"/>
                </a:cubicBezTo>
                <a:cubicBezTo>
                  <a:pt x="25785" y="1"/>
                  <a:pt x="25719" y="34"/>
                  <a:pt x="25719" y="67"/>
                </a:cubicBezTo>
                <a:lnTo>
                  <a:pt x="25719" y="5671"/>
                </a:lnTo>
                <a:lnTo>
                  <a:pt x="19181" y="5671"/>
                </a:lnTo>
                <a:lnTo>
                  <a:pt x="19181" y="67"/>
                </a:lnTo>
                <a:cubicBezTo>
                  <a:pt x="19181" y="34"/>
                  <a:pt x="19147" y="1"/>
                  <a:pt x="19114" y="1"/>
                </a:cubicBezTo>
                <a:cubicBezTo>
                  <a:pt x="19047" y="1"/>
                  <a:pt x="19014" y="34"/>
                  <a:pt x="19014" y="67"/>
                </a:cubicBezTo>
                <a:lnTo>
                  <a:pt x="19014" y="5671"/>
                </a:lnTo>
                <a:lnTo>
                  <a:pt x="12509" y="5671"/>
                </a:lnTo>
                <a:lnTo>
                  <a:pt x="12509" y="67"/>
                </a:lnTo>
                <a:cubicBezTo>
                  <a:pt x="12509" y="34"/>
                  <a:pt x="12476" y="1"/>
                  <a:pt x="12443" y="1"/>
                </a:cubicBezTo>
                <a:cubicBezTo>
                  <a:pt x="12376" y="1"/>
                  <a:pt x="12342" y="34"/>
                  <a:pt x="12342" y="67"/>
                </a:cubicBezTo>
                <a:lnTo>
                  <a:pt x="12342" y="5671"/>
                </a:lnTo>
                <a:lnTo>
                  <a:pt x="5838" y="5671"/>
                </a:lnTo>
                <a:lnTo>
                  <a:pt x="5838" y="67"/>
                </a:lnTo>
                <a:cubicBezTo>
                  <a:pt x="5838" y="34"/>
                  <a:pt x="5804" y="1"/>
                  <a:pt x="57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0"/>
          <p:cNvSpPr/>
          <p:nvPr/>
        </p:nvSpPr>
        <p:spPr>
          <a:xfrm>
            <a:off x="4189600" y="42799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/>
          <p:nvPr/>
        </p:nvSpPr>
        <p:spPr>
          <a:xfrm rot="10800000">
            <a:off x="-1" y="-3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1"/>
          <p:cNvSpPr/>
          <p:nvPr/>
        </p:nvSpPr>
        <p:spPr>
          <a:xfrm>
            <a:off x="7656375" y="4270261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1"/>
          <p:cNvGrpSpPr/>
          <p:nvPr/>
        </p:nvGrpSpPr>
        <p:grpSpPr>
          <a:xfrm>
            <a:off x="3927713" y="368819"/>
            <a:ext cx="1877104" cy="418973"/>
            <a:chOff x="2240950" y="3018425"/>
            <a:chExt cx="231850" cy="51750"/>
          </a:xfrm>
        </p:grpSpPr>
        <p:sp>
          <p:nvSpPr>
            <p:cNvPr id="598" name="Google Shape;598;p31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2"/>
          <p:cNvGrpSpPr/>
          <p:nvPr/>
        </p:nvGrpSpPr>
        <p:grpSpPr>
          <a:xfrm rot="10800000" flipH="1">
            <a:off x="48" y="4608575"/>
            <a:ext cx="9143999" cy="542225"/>
            <a:chOff x="3934350" y="1507525"/>
            <a:chExt cx="1501675" cy="98829"/>
          </a:xfrm>
        </p:grpSpPr>
        <p:sp>
          <p:nvSpPr>
            <p:cNvPr id="603" name="Google Shape;603;p32"/>
            <p:cNvSpPr/>
            <p:nvPr/>
          </p:nvSpPr>
          <p:spPr>
            <a:xfrm>
              <a:off x="40238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10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41800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2586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433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4148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44929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57102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6496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47277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48058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88390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49619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0405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118675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51967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1" y="1"/>
                  </a:moveTo>
                  <a:lnTo>
                    <a:pt x="1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52748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352950" y="1507525"/>
              <a:ext cx="25" cy="97525"/>
            </a:xfrm>
            <a:custGeom>
              <a:avLst/>
              <a:gdLst/>
              <a:ahLst/>
              <a:cxnLst/>
              <a:rect l="l" t="t" r="r" b="b"/>
              <a:pathLst>
                <a:path w="1" h="3901" fill="none" extrusionOk="0">
                  <a:moveTo>
                    <a:pt x="0" y="1"/>
                  </a:moveTo>
                  <a:lnTo>
                    <a:pt x="0" y="3900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3934350" y="1606329"/>
              <a:ext cx="1501675" cy="25"/>
            </a:xfrm>
            <a:custGeom>
              <a:avLst/>
              <a:gdLst/>
              <a:ahLst/>
              <a:cxnLst/>
              <a:rect l="l" t="t" r="r" b="b"/>
              <a:pathLst>
                <a:path w="60067" h="1" fill="none" extrusionOk="0">
                  <a:moveTo>
                    <a:pt x="0" y="1"/>
                  </a:moveTo>
                  <a:lnTo>
                    <a:pt x="60067" y="1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32"/>
          <p:cNvSpPr/>
          <p:nvPr/>
        </p:nvSpPr>
        <p:spPr>
          <a:xfrm>
            <a:off x="6529949" y="3154522"/>
            <a:ext cx="2614011" cy="1988981"/>
          </a:xfrm>
          <a:custGeom>
            <a:avLst/>
            <a:gdLst/>
            <a:ahLst/>
            <a:cxnLst/>
            <a:rect l="l" t="t" r="r" b="b"/>
            <a:pathLst>
              <a:path w="32224" h="24519" extrusionOk="0">
                <a:moveTo>
                  <a:pt x="17680" y="1"/>
                </a:moveTo>
                <a:cubicBezTo>
                  <a:pt x="7939" y="1"/>
                  <a:pt x="0" y="7907"/>
                  <a:pt x="0" y="17680"/>
                </a:cubicBezTo>
                <a:cubicBezTo>
                  <a:pt x="0" y="20082"/>
                  <a:pt x="501" y="22417"/>
                  <a:pt x="1368" y="24518"/>
                </a:cubicBezTo>
                <a:lnTo>
                  <a:pt x="32224" y="24518"/>
                </a:lnTo>
                <a:lnTo>
                  <a:pt x="32224" y="7640"/>
                </a:lnTo>
                <a:cubicBezTo>
                  <a:pt x="29021" y="3003"/>
                  <a:pt x="23717" y="1"/>
                  <a:pt x="176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" name="Google Shape;623;p32"/>
          <p:cNvGrpSpPr/>
          <p:nvPr/>
        </p:nvGrpSpPr>
        <p:grpSpPr>
          <a:xfrm>
            <a:off x="477888" y="445019"/>
            <a:ext cx="1877104" cy="418973"/>
            <a:chOff x="2240950" y="3018425"/>
            <a:chExt cx="231850" cy="51750"/>
          </a:xfrm>
        </p:grpSpPr>
        <p:sp>
          <p:nvSpPr>
            <p:cNvPr id="624" name="Google Shape;624;p32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32"/>
          <p:cNvSpPr/>
          <p:nvPr/>
        </p:nvSpPr>
        <p:spPr>
          <a:xfrm>
            <a:off x="5851550" y="0"/>
            <a:ext cx="1386801" cy="2160905"/>
          </a:xfrm>
          <a:custGeom>
            <a:avLst/>
            <a:gdLst/>
            <a:ahLst/>
            <a:cxnLst/>
            <a:rect l="l" t="t" r="r" b="b"/>
            <a:pathLst>
              <a:path w="30656" h="47768" extrusionOk="0">
                <a:moveTo>
                  <a:pt x="0" y="0"/>
                </a:moveTo>
                <a:lnTo>
                  <a:pt x="0" y="32457"/>
                </a:lnTo>
                <a:cubicBezTo>
                  <a:pt x="0" y="40896"/>
                  <a:pt x="6838" y="47768"/>
                  <a:pt x="15311" y="47768"/>
                </a:cubicBezTo>
                <a:lnTo>
                  <a:pt x="15344" y="47768"/>
                </a:lnTo>
                <a:cubicBezTo>
                  <a:pt x="23784" y="47768"/>
                  <a:pt x="30655" y="40929"/>
                  <a:pt x="30655" y="32457"/>
                </a:cubicBezTo>
                <a:lnTo>
                  <a:pt x="30655" y="0"/>
                </a:lnTo>
                <a:lnTo>
                  <a:pt x="28587" y="0"/>
                </a:lnTo>
                <a:lnTo>
                  <a:pt x="28587" y="32457"/>
                </a:lnTo>
                <a:cubicBezTo>
                  <a:pt x="28587" y="39762"/>
                  <a:pt x="22650" y="45699"/>
                  <a:pt x="15344" y="45699"/>
                </a:cubicBezTo>
                <a:lnTo>
                  <a:pt x="15311" y="45699"/>
                </a:lnTo>
                <a:cubicBezTo>
                  <a:pt x="8006" y="45699"/>
                  <a:pt x="2102" y="39762"/>
                  <a:pt x="2102" y="32457"/>
                </a:cubicBezTo>
                <a:lnTo>
                  <a:pt x="21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"/>
          <p:cNvSpPr/>
          <p:nvPr/>
        </p:nvSpPr>
        <p:spPr>
          <a:xfrm>
            <a:off x="-252075" y="733250"/>
            <a:ext cx="2110500" cy="211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33"/>
          <p:cNvGrpSpPr/>
          <p:nvPr/>
        </p:nvGrpSpPr>
        <p:grpSpPr>
          <a:xfrm>
            <a:off x="1951138" y="369294"/>
            <a:ext cx="1877104" cy="418973"/>
            <a:chOff x="2240950" y="3018425"/>
            <a:chExt cx="231850" cy="51750"/>
          </a:xfrm>
        </p:grpSpPr>
        <p:sp>
          <p:nvSpPr>
            <p:cNvPr id="631" name="Google Shape;631;p33"/>
            <p:cNvSpPr/>
            <p:nvPr/>
          </p:nvSpPr>
          <p:spPr>
            <a:xfrm>
              <a:off x="2240950" y="3018425"/>
              <a:ext cx="52550" cy="51750"/>
            </a:xfrm>
            <a:custGeom>
              <a:avLst/>
              <a:gdLst/>
              <a:ahLst/>
              <a:cxnLst/>
              <a:rect l="l" t="t" r="r" b="b"/>
              <a:pathLst>
                <a:path w="2102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4" y="2069"/>
                  </a:cubicBezTo>
                  <a:cubicBezTo>
                    <a:pt x="467" y="2069"/>
                    <a:pt x="0" y="1602"/>
                    <a:pt x="0" y="1035"/>
                  </a:cubicBezTo>
                  <a:cubicBezTo>
                    <a:pt x="0" y="468"/>
                    <a:pt x="467" y="1"/>
                    <a:pt x="1034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23293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68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68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420225" y="3018425"/>
              <a:ext cx="52575" cy="51750"/>
            </a:xfrm>
            <a:custGeom>
              <a:avLst/>
              <a:gdLst/>
              <a:ahLst/>
              <a:cxnLst/>
              <a:rect l="l" t="t" r="r" b="b"/>
              <a:pathLst>
                <a:path w="2103" h="2070" fill="none" extrusionOk="0">
                  <a:moveTo>
                    <a:pt x="2102" y="1035"/>
                  </a:moveTo>
                  <a:cubicBezTo>
                    <a:pt x="2102" y="1602"/>
                    <a:pt x="1635" y="2069"/>
                    <a:pt x="1035" y="2069"/>
                  </a:cubicBezTo>
                  <a:cubicBezTo>
                    <a:pt x="468" y="2069"/>
                    <a:pt x="1" y="1602"/>
                    <a:pt x="1" y="1035"/>
                  </a:cubicBezTo>
                  <a:cubicBezTo>
                    <a:pt x="1" y="468"/>
                    <a:pt x="468" y="1"/>
                    <a:pt x="1035" y="1"/>
                  </a:cubicBezTo>
                  <a:cubicBezTo>
                    <a:pt x="1635" y="1"/>
                    <a:pt x="2102" y="468"/>
                    <a:pt x="2102" y="10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3"/>
          <p:cNvSpPr/>
          <p:nvPr/>
        </p:nvSpPr>
        <p:spPr>
          <a:xfrm>
            <a:off x="8098375" y="3490823"/>
            <a:ext cx="664788" cy="657312"/>
          </a:xfrm>
          <a:custGeom>
            <a:avLst/>
            <a:gdLst/>
            <a:ahLst/>
            <a:cxnLst/>
            <a:rect l="l" t="t" r="r" b="b"/>
            <a:pathLst>
              <a:path w="14778" h="14611" extrusionOk="0">
                <a:moveTo>
                  <a:pt x="1134" y="0"/>
                </a:moveTo>
                <a:cubicBezTo>
                  <a:pt x="876" y="0"/>
                  <a:pt x="617" y="100"/>
                  <a:pt x="400" y="300"/>
                </a:cubicBezTo>
                <a:cubicBezTo>
                  <a:pt x="0" y="734"/>
                  <a:pt x="0" y="1368"/>
                  <a:pt x="400" y="1768"/>
                </a:cubicBezTo>
                <a:lnTo>
                  <a:pt x="5938" y="7305"/>
                </a:lnTo>
                <a:lnTo>
                  <a:pt x="400" y="12876"/>
                </a:lnTo>
                <a:cubicBezTo>
                  <a:pt x="0" y="13276"/>
                  <a:pt x="0" y="13910"/>
                  <a:pt x="400" y="14311"/>
                </a:cubicBezTo>
                <a:cubicBezTo>
                  <a:pt x="567" y="14544"/>
                  <a:pt x="867" y="14611"/>
                  <a:pt x="1101" y="14611"/>
                </a:cubicBezTo>
                <a:cubicBezTo>
                  <a:pt x="1368" y="14611"/>
                  <a:pt x="1601" y="14544"/>
                  <a:pt x="1835" y="14311"/>
                </a:cubicBezTo>
                <a:lnTo>
                  <a:pt x="7372" y="8773"/>
                </a:lnTo>
                <a:lnTo>
                  <a:pt x="12943" y="14311"/>
                </a:lnTo>
                <a:cubicBezTo>
                  <a:pt x="13109" y="14544"/>
                  <a:pt x="13410" y="14611"/>
                  <a:pt x="13677" y="14611"/>
                </a:cubicBezTo>
                <a:cubicBezTo>
                  <a:pt x="13910" y="14611"/>
                  <a:pt x="14177" y="14544"/>
                  <a:pt x="14377" y="14311"/>
                </a:cubicBezTo>
                <a:cubicBezTo>
                  <a:pt x="14777" y="13910"/>
                  <a:pt x="14777" y="13276"/>
                  <a:pt x="14377" y="12876"/>
                </a:cubicBezTo>
                <a:lnTo>
                  <a:pt x="8840" y="7305"/>
                </a:lnTo>
                <a:lnTo>
                  <a:pt x="14377" y="1768"/>
                </a:lnTo>
                <a:cubicBezTo>
                  <a:pt x="14777" y="1368"/>
                  <a:pt x="14777" y="734"/>
                  <a:pt x="14377" y="300"/>
                </a:cubicBezTo>
                <a:cubicBezTo>
                  <a:pt x="14160" y="100"/>
                  <a:pt x="13902" y="0"/>
                  <a:pt x="13643" y="0"/>
                </a:cubicBezTo>
                <a:cubicBezTo>
                  <a:pt x="13385" y="0"/>
                  <a:pt x="13126" y="100"/>
                  <a:pt x="12909" y="300"/>
                </a:cubicBezTo>
                <a:lnTo>
                  <a:pt x="7372" y="5871"/>
                </a:lnTo>
                <a:lnTo>
                  <a:pt x="1868" y="300"/>
                </a:lnTo>
                <a:cubicBezTo>
                  <a:pt x="1651" y="100"/>
                  <a:pt x="1393" y="0"/>
                  <a:pt x="1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gmar One"/>
              <a:buNone/>
              <a:defRPr sz="3200">
                <a:solidFill>
                  <a:schemeClr val="dk1"/>
                </a:solidFill>
                <a:latin typeface="Sigmar One"/>
                <a:ea typeface="Sigmar One"/>
                <a:cs typeface="Sigmar One"/>
                <a:sym typeface="Sigm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0" r:id="rId5"/>
    <p:sldLayoutId id="2147483676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 txBox="1">
            <a:spLocks noGrp="1"/>
          </p:cNvSpPr>
          <p:nvPr>
            <p:ph type="ctrTitle"/>
          </p:nvPr>
        </p:nvSpPr>
        <p:spPr>
          <a:xfrm>
            <a:off x="311766" y="1215517"/>
            <a:ext cx="4325134" cy="2739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>
                <a:latin typeface="Sigmar One" panose="020B0604020202020204" charset="0"/>
                <a:cs typeface="Times New Roman" panose="02020603050405020304" pitchFamily="18" charset="0"/>
              </a:rPr>
              <a:t>Cara setting </a:t>
            </a:r>
            <a:r>
              <a:rPr lang="en-ID" sz="4000" dirty="0" err="1">
                <a:latin typeface="Sigmar One" panose="020B0604020202020204" charset="0"/>
                <a:cs typeface="Times New Roman" panose="02020603050405020304" pitchFamily="18" charset="0"/>
              </a:rPr>
              <a:t>jaringan</a:t>
            </a:r>
            <a:r>
              <a:rPr lang="en-ID" sz="4000" dirty="0">
                <a:latin typeface="Sigmar One" panose="020B0604020202020204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latin typeface="Sigmar One" panose="020B0604020202020204" charset="0"/>
                <a:cs typeface="Times New Roman" panose="02020603050405020304" pitchFamily="18" charset="0"/>
              </a:rPr>
              <a:t>lokal</a:t>
            </a:r>
            <a:r>
              <a:rPr lang="en-ID" sz="4000" dirty="0">
                <a:latin typeface="Sigmar One" panose="020B0604020202020204" charset="0"/>
                <a:cs typeface="Times New Roman" panose="02020603050405020304" pitchFamily="18" charset="0"/>
              </a:rPr>
              <a:t> (LAN)</a:t>
            </a:r>
            <a:endParaRPr lang="en-ID" sz="4000" dirty="0">
              <a:latin typeface="Sigmar One" panose="020B0604020202020204" charset="0"/>
            </a:endParaRPr>
          </a:p>
        </p:txBody>
      </p:sp>
      <p:sp>
        <p:nvSpPr>
          <p:cNvPr id="679" name="Google Shape;679;p37"/>
          <p:cNvSpPr txBox="1">
            <a:spLocks noGrp="1"/>
          </p:cNvSpPr>
          <p:nvPr>
            <p:ph type="subTitle" idx="1"/>
          </p:nvPr>
        </p:nvSpPr>
        <p:spPr>
          <a:xfrm>
            <a:off x="713225" y="5123810"/>
            <a:ext cx="3993600" cy="253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4382037" y="2390115"/>
            <a:ext cx="664789" cy="181635"/>
            <a:chOff x="3058200" y="666750"/>
            <a:chExt cx="1146675" cy="235200"/>
          </a:xfrm>
        </p:grpSpPr>
        <p:sp>
          <p:nvSpPr>
            <p:cNvPr id="715" name="Google Shape;715;p37"/>
            <p:cNvSpPr/>
            <p:nvPr/>
          </p:nvSpPr>
          <p:spPr>
            <a:xfrm>
              <a:off x="3058200" y="666750"/>
              <a:ext cx="1130825" cy="217750"/>
            </a:xfrm>
            <a:custGeom>
              <a:avLst/>
              <a:gdLst/>
              <a:ahLst/>
              <a:cxnLst/>
              <a:rect l="l" t="t" r="r" b="b"/>
              <a:pathLst>
                <a:path w="45233" h="8710" extrusionOk="0">
                  <a:moveTo>
                    <a:pt x="24079" y="1699"/>
                  </a:moveTo>
                  <a:cubicBezTo>
                    <a:pt x="24092" y="1701"/>
                    <a:pt x="24105" y="1702"/>
                    <a:pt x="24117" y="1702"/>
                  </a:cubicBezTo>
                  <a:cubicBezTo>
                    <a:pt x="24104" y="1701"/>
                    <a:pt x="24091" y="1700"/>
                    <a:pt x="24079" y="1699"/>
                  </a:cubicBezTo>
                  <a:close/>
                  <a:moveTo>
                    <a:pt x="14246" y="2850"/>
                  </a:moveTo>
                  <a:cubicBezTo>
                    <a:pt x="14221" y="2857"/>
                    <a:pt x="14198" y="2863"/>
                    <a:pt x="14177" y="2869"/>
                  </a:cubicBezTo>
                  <a:cubicBezTo>
                    <a:pt x="14210" y="2861"/>
                    <a:pt x="14232" y="2855"/>
                    <a:pt x="14246" y="2850"/>
                  </a:cubicBezTo>
                  <a:close/>
                  <a:moveTo>
                    <a:pt x="41430" y="4170"/>
                  </a:moveTo>
                  <a:lnTo>
                    <a:pt x="41430" y="4170"/>
                  </a:lnTo>
                  <a:cubicBezTo>
                    <a:pt x="41460" y="4191"/>
                    <a:pt x="41492" y="4211"/>
                    <a:pt x="41524" y="4230"/>
                  </a:cubicBezTo>
                  <a:lnTo>
                    <a:pt x="41524" y="4230"/>
                  </a:lnTo>
                  <a:cubicBezTo>
                    <a:pt x="41536" y="4221"/>
                    <a:pt x="41489" y="4190"/>
                    <a:pt x="41430" y="4170"/>
                  </a:cubicBezTo>
                  <a:close/>
                  <a:moveTo>
                    <a:pt x="38294" y="4671"/>
                  </a:moveTo>
                  <a:lnTo>
                    <a:pt x="38294" y="4671"/>
                  </a:lnTo>
                  <a:cubicBezTo>
                    <a:pt x="38310" y="4686"/>
                    <a:pt x="38340" y="4695"/>
                    <a:pt x="38361" y="4696"/>
                  </a:cubicBezTo>
                  <a:lnTo>
                    <a:pt x="38361" y="4696"/>
                  </a:lnTo>
                  <a:cubicBezTo>
                    <a:pt x="38338" y="4686"/>
                    <a:pt x="38315" y="4678"/>
                    <a:pt x="38294" y="4671"/>
                  </a:cubicBezTo>
                  <a:close/>
                  <a:moveTo>
                    <a:pt x="41229" y="5972"/>
                  </a:moveTo>
                  <a:cubicBezTo>
                    <a:pt x="41245" y="5978"/>
                    <a:pt x="41261" y="5984"/>
                    <a:pt x="41276" y="5989"/>
                  </a:cubicBezTo>
                  <a:lnTo>
                    <a:pt x="41276" y="5989"/>
                  </a:lnTo>
                  <a:cubicBezTo>
                    <a:pt x="41261" y="5983"/>
                    <a:pt x="41245" y="5977"/>
                    <a:pt x="41229" y="5972"/>
                  </a:cubicBezTo>
                  <a:close/>
                  <a:moveTo>
                    <a:pt x="41696" y="6172"/>
                  </a:moveTo>
                  <a:lnTo>
                    <a:pt x="41696" y="6172"/>
                  </a:lnTo>
                  <a:cubicBezTo>
                    <a:pt x="41714" y="6180"/>
                    <a:pt x="41722" y="6184"/>
                    <a:pt x="41722" y="6184"/>
                  </a:cubicBezTo>
                  <a:cubicBezTo>
                    <a:pt x="41723" y="6184"/>
                    <a:pt x="41716" y="6180"/>
                    <a:pt x="41705" y="6174"/>
                  </a:cubicBezTo>
                  <a:lnTo>
                    <a:pt x="41705" y="6174"/>
                  </a:lnTo>
                  <a:cubicBezTo>
                    <a:pt x="41702" y="6174"/>
                    <a:pt x="41699" y="6173"/>
                    <a:pt x="41696" y="6172"/>
                  </a:cubicBezTo>
                  <a:close/>
                  <a:moveTo>
                    <a:pt x="44405" y="5934"/>
                  </a:moveTo>
                  <a:cubicBezTo>
                    <a:pt x="44448" y="5934"/>
                    <a:pt x="44698" y="6074"/>
                    <a:pt x="44907" y="6221"/>
                  </a:cubicBezTo>
                  <a:lnTo>
                    <a:pt x="44907" y="6221"/>
                  </a:lnTo>
                  <a:cubicBezTo>
                    <a:pt x="44878" y="6202"/>
                    <a:pt x="44852" y="6185"/>
                    <a:pt x="44832" y="6172"/>
                  </a:cubicBezTo>
                  <a:lnTo>
                    <a:pt x="44765" y="6205"/>
                  </a:lnTo>
                  <a:cubicBezTo>
                    <a:pt x="44432" y="6038"/>
                    <a:pt x="44732" y="6105"/>
                    <a:pt x="44398" y="5938"/>
                  </a:cubicBezTo>
                  <a:cubicBezTo>
                    <a:pt x="44398" y="5935"/>
                    <a:pt x="44401" y="5934"/>
                    <a:pt x="44405" y="5934"/>
                  </a:cubicBezTo>
                  <a:close/>
                  <a:moveTo>
                    <a:pt x="45215" y="6425"/>
                  </a:moveTo>
                  <a:lnTo>
                    <a:pt x="45215" y="6425"/>
                  </a:lnTo>
                  <a:cubicBezTo>
                    <a:pt x="45223" y="6430"/>
                    <a:pt x="45229" y="6435"/>
                    <a:pt x="45232" y="6439"/>
                  </a:cubicBezTo>
                  <a:cubicBezTo>
                    <a:pt x="45228" y="6434"/>
                    <a:pt x="45222" y="6430"/>
                    <a:pt x="45215" y="6425"/>
                  </a:cubicBezTo>
                  <a:close/>
                  <a:moveTo>
                    <a:pt x="22316" y="1"/>
                  </a:moveTo>
                  <a:cubicBezTo>
                    <a:pt x="22516" y="1"/>
                    <a:pt x="22416" y="34"/>
                    <a:pt x="22249" y="34"/>
                  </a:cubicBezTo>
                  <a:cubicBezTo>
                    <a:pt x="21182" y="67"/>
                    <a:pt x="22183" y="67"/>
                    <a:pt x="21082" y="101"/>
                  </a:cubicBezTo>
                  <a:cubicBezTo>
                    <a:pt x="20481" y="167"/>
                    <a:pt x="18914" y="267"/>
                    <a:pt x="17412" y="501"/>
                  </a:cubicBezTo>
                  <a:cubicBezTo>
                    <a:pt x="15911" y="701"/>
                    <a:pt x="14410" y="1035"/>
                    <a:pt x="13877" y="1168"/>
                  </a:cubicBezTo>
                  <a:cubicBezTo>
                    <a:pt x="13310" y="1368"/>
                    <a:pt x="12542" y="1535"/>
                    <a:pt x="12009" y="1702"/>
                  </a:cubicBezTo>
                  <a:lnTo>
                    <a:pt x="12042" y="1668"/>
                  </a:lnTo>
                  <a:lnTo>
                    <a:pt x="12042" y="1668"/>
                  </a:lnTo>
                  <a:cubicBezTo>
                    <a:pt x="11875" y="1702"/>
                    <a:pt x="11542" y="1835"/>
                    <a:pt x="11141" y="1935"/>
                  </a:cubicBezTo>
                  <a:cubicBezTo>
                    <a:pt x="10908" y="2035"/>
                    <a:pt x="10674" y="2069"/>
                    <a:pt x="10407" y="2169"/>
                  </a:cubicBezTo>
                  <a:lnTo>
                    <a:pt x="9674" y="2402"/>
                  </a:lnTo>
                  <a:cubicBezTo>
                    <a:pt x="9173" y="2569"/>
                    <a:pt x="8673" y="2769"/>
                    <a:pt x="8206" y="2936"/>
                  </a:cubicBezTo>
                  <a:cubicBezTo>
                    <a:pt x="7806" y="3103"/>
                    <a:pt x="7472" y="3236"/>
                    <a:pt x="7305" y="3336"/>
                  </a:cubicBezTo>
                  <a:lnTo>
                    <a:pt x="7372" y="3270"/>
                  </a:lnTo>
                  <a:lnTo>
                    <a:pt x="7372" y="3270"/>
                  </a:lnTo>
                  <a:cubicBezTo>
                    <a:pt x="6805" y="3570"/>
                    <a:pt x="6838" y="3503"/>
                    <a:pt x="6371" y="3703"/>
                  </a:cubicBezTo>
                  <a:cubicBezTo>
                    <a:pt x="6471" y="3737"/>
                    <a:pt x="5971" y="4003"/>
                    <a:pt x="5804" y="4104"/>
                  </a:cubicBezTo>
                  <a:cubicBezTo>
                    <a:pt x="5504" y="4270"/>
                    <a:pt x="4870" y="4604"/>
                    <a:pt x="4403" y="4904"/>
                  </a:cubicBezTo>
                  <a:lnTo>
                    <a:pt x="4403" y="4871"/>
                  </a:lnTo>
                  <a:cubicBezTo>
                    <a:pt x="4036" y="5104"/>
                    <a:pt x="3336" y="5505"/>
                    <a:pt x="3036" y="5671"/>
                  </a:cubicBezTo>
                  <a:cubicBezTo>
                    <a:pt x="2402" y="6005"/>
                    <a:pt x="1401" y="6539"/>
                    <a:pt x="667" y="7172"/>
                  </a:cubicBezTo>
                  <a:lnTo>
                    <a:pt x="67" y="7439"/>
                  </a:lnTo>
                  <a:lnTo>
                    <a:pt x="0" y="7506"/>
                  </a:lnTo>
                  <a:cubicBezTo>
                    <a:pt x="0" y="7506"/>
                    <a:pt x="0" y="7906"/>
                    <a:pt x="133" y="8240"/>
                  </a:cubicBezTo>
                  <a:cubicBezTo>
                    <a:pt x="207" y="8484"/>
                    <a:pt x="386" y="8709"/>
                    <a:pt x="712" y="8709"/>
                  </a:cubicBezTo>
                  <a:cubicBezTo>
                    <a:pt x="832" y="8709"/>
                    <a:pt x="972" y="8679"/>
                    <a:pt x="1134" y="8607"/>
                  </a:cubicBezTo>
                  <a:lnTo>
                    <a:pt x="1134" y="8673"/>
                  </a:lnTo>
                  <a:lnTo>
                    <a:pt x="1334" y="8540"/>
                  </a:lnTo>
                  <a:cubicBezTo>
                    <a:pt x="1518" y="8409"/>
                    <a:pt x="1619" y="8319"/>
                    <a:pt x="1654" y="8319"/>
                  </a:cubicBezTo>
                  <a:cubicBezTo>
                    <a:pt x="1663" y="8319"/>
                    <a:pt x="1668" y="8326"/>
                    <a:pt x="1668" y="83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50" y="8467"/>
                    <a:pt x="1457" y="8460"/>
                    <a:pt x="1454" y="8460"/>
                  </a:cubicBezTo>
                  <a:lnTo>
                    <a:pt x="1454" y="8460"/>
                  </a:lnTo>
                  <a:cubicBezTo>
                    <a:pt x="1450" y="8460"/>
                    <a:pt x="1417" y="8481"/>
                    <a:pt x="1334" y="85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12" y="8502"/>
                    <a:pt x="1364" y="8544"/>
                    <a:pt x="1334" y="8573"/>
                  </a:cubicBezTo>
                  <a:cubicBezTo>
                    <a:pt x="1401" y="8507"/>
                    <a:pt x="1534" y="8440"/>
                    <a:pt x="1635" y="8407"/>
                  </a:cubicBezTo>
                  <a:cubicBezTo>
                    <a:pt x="1644" y="8397"/>
                    <a:pt x="1643" y="8393"/>
                    <a:pt x="1635" y="8393"/>
                  </a:cubicBezTo>
                  <a:cubicBezTo>
                    <a:pt x="1627" y="8393"/>
                    <a:pt x="1614" y="8396"/>
                    <a:pt x="1599" y="8402"/>
                  </a:cubicBezTo>
                  <a:lnTo>
                    <a:pt x="1599" y="8402"/>
                  </a:lnTo>
                  <a:cubicBezTo>
                    <a:pt x="1720" y="8323"/>
                    <a:pt x="1861" y="8191"/>
                    <a:pt x="2001" y="8106"/>
                  </a:cubicBezTo>
                  <a:cubicBezTo>
                    <a:pt x="2071" y="8067"/>
                    <a:pt x="2102" y="8057"/>
                    <a:pt x="2119" y="8057"/>
                  </a:cubicBezTo>
                  <a:cubicBezTo>
                    <a:pt x="2138" y="8057"/>
                    <a:pt x="2140" y="8068"/>
                    <a:pt x="2157" y="8068"/>
                  </a:cubicBezTo>
                  <a:cubicBezTo>
                    <a:pt x="2177" y="8068"/>
                    <a:pt x="2219" y="8051"/>
                    <a:pt x="2335" y="7973"/>
                  </a:cubicBezTo>
                  <a:cubicBezTo>
                    <a:pt x="3869" y="6972"/>
                    <a:pt x="5471" y="6138"/>
                    <a:pt x="7172" y="5338"/>
                  </a:cubicBezTo>
                  <a:cubicBezTo>
                    <a:pt x="7205" y="5338"/>
                    <a:pt x="7172" y="5338"/>
                    <a:pt x="7138" y="5371"/>
                  </a:cubicBezTo>
                  <a:cubicBezTo>
                    <a:pt x="7639" y="5138"/>
                    <a:pt x="8072" y="4904"/>
                    <a:pt x="8539" y="4704"/>
                  </a:cubicBezTo>
                  <a:cubicBezTo>
                    <a:pt x="8673" y="4671"/>
                    <a:pt x="8706" y="4671"/>
                    <a:pt x="8740" y="4671"/>
                  </a:cubicBezTo>
                  <a:cubicBezTo>
                    <a:pt x="8706" y="4671"/>
                    <a:pt x="9340" y="4370"/>
                    <a:pt x="10041" y="4137"/>
                  </a:cubicBezTo>
                  <a:cubicBezTo>
                    <a:pt x="10374" y="4003"/>
                    <a:pt x="10708" y="3870"/>
                    <a:pt x="11008" y="3803"/>
                  </a:cubicBezTo>
                  <a:lnTo>
                    <a:pt x="11642" y="3670"/>
                  </a:lnTo>
                  <a:lnTo>
                    <a:pt x="11642" y="3570"/>
                  </a:lnTo>
                  <a:cubicBezTo>
                    <a:pt x="11811" y="3517"/>
                    <a:pt x="11890" y="3504"/>
                    <a:pt x="11934" y="3504"/>
                  </a:cubicBezTo>
                  <a:cubicBezTo>
                    <a:pt x="11975" y="3504"/>
                    <a:pt x="11987" y="3515"/>
                    <a:pt x="12013" y="3515"/>
                  </a:cubicBezTo>
                  <a:cubicBezTo>
                    <a:pt x="12049" y="3515"/>
                    <a:pt x="12111" y="3495"/>
                    <a:pt x="12309" y="3403"/>
                  </a:cubicBezTo>
                  <a:cubicBezTo>
                    <a:pt x="12476" y="3236"/>
                    <a:pt x="13143" y="3203"/>
                    <a:pt x="13276" y="3069"/>
                  </a:cubicBezTo>
                  <a:lnTo>
                    <a:pt x="13510" y="3036"/>
                  </a:lnTo>
                  <a:cubicBezTo>
                    <a:pt x="13543" y="2969"/>
                    <a:pt x="13777" y="2969"/>
                    <a:pt x="13877" y="2903"/>
                  </a:cubicBezTo>
                  <a:cubicBezTo>
                    <a:pt x="13899" y="2892"/>
                    <a:pt x="13903" y="2888"/>
                    <a:pt x="13896" y="2888"/>
                  </a:cubicBezTo>
                  <a:cubicBezTo>
                    <a:pt x="13884" y="2888"/>
                    <a:pt x="13832" y="2903"/>
                    <a:pt x="13810" y="2903"/>
                  </a:cubicBezTo>
                  <a:lnTo>
                    <a:pt x="14143" y="2836"/>
                  </a:lnTo>
                  <a:cubicBezTo>
                    <a:pt x="14244" y="2836"/>
                    <a:pt x="14288" y="2836"/>
                    <a:pt x="14246" y="2850"/>
                  </a:cubicBezTo>
                  <a:lnTo>
                    <a:pt x="14246" y="2850"/>
                  </a:lnTo>
                  <a:cubicBezTo>
                    <a:pt x="14766" y="2712"/>
                    <a:pt x="16040" y="2458"/>
                    <a:pt x="17346" y="2236"/>
                  </a:cubicBezTo>
                  <a:cubicBezTo>
                    <a:pt x="18713" y="2035"/>
                    <a:pt x="20114" y="1902"/>
                    <a:pt x="20615" y="1869"/>
                  </a:cubicBezTo>
                  <a:cubicBezTo>
                    <a:pt x="20585" y="1861"/>
                    <a:pt x="20544" y="1859"/>
                    <a:pt x="20498" y="1859"/>
                  </a:cubicBezTo>
                  <a:cubicBezTo>
                    <a:pt x="20416" y="1859"/>
                    <a:pt x="20316" y="1866"/>
                    <a:pt x="20224" y="1866"/>
                  </a:cubicBezTo>
                  <a:cubicBezTo>
                    <a:pt x="20140" y="1866"/>
                    <a:pt x="20064" y="1860"/>
                    <a:pt x="20014" y="1835"/>
                  </a:cubicBezTo>
                  <a:cubicBezTo>
                    <a:pt x="20281" y="1802"/>
                    <a:pt x="20381" y="1802"/>
                    <a:pt x="20515" y="1735"/>
                  </a:cubicBezTo>
                  <a:cubicBezTo>
                    <a:pt x="20556" y="1766"/>
                    <a:pt x="20630" y="1775"/>
                    <a:pt x="20718" y="1775"/>
                  </a:cubicBezTo>
                  <a:cubicBezTo>
                    <a:pt x="20825" y="1775"/>
                    <a:pt x="20953" y="1762"/>
                    <a:pt x="21069" y="1762"/>
                  </a:cubicBezTo>
                  <a:cubicBezTo>
                    <a:pt x="21165" y="1762"/>
                    <a:pt x="21253" y="1771"/>
                    <a:pt x="21315" y="1802"/>
                  </a:cubicBezTo>
                  <a:lnTo>
                    <a:pt x="21382" y="1735"/>
                  </a:lnTo>
                  <a:lnTo>
                    <a:pt x="21515" y="1802"/>
                  </a:lnTo>
                  <a:cubicBezTo>
                    <a:pt x="22216" y="1742"/>
                    <a:pt x="22172" y="1730"/>
                    <a:pt x="22255" y="1730"/>
                  </a:cubicBezTo>
                  <a:cubicBezTo>
                    <a:pt x="22311" y="1730"/>
                    <a:pt x="22423" y="1735"/>
                    <a:pt x="22850" y="1735"/>
                  </a:cubicBezTo>
                  <a:cubicBezTo>
                    <a:pt x="23357" y="1735"/>
                    <a:pt x="23608" y="1692"/>
                    <a:pt x="23893" y="1692"/>
                  </a:cubicBezTo>
                  <a:cubicBezTo>
                    <a:pt x="23952" y="1692"/>
                    <a:pt x="24013" y="1694"/>
                    <a:pt x="24079" y="1699"/>
                  </a:cubicBezTo>
                  <a:lnTo>
                    <a:pt x="24079" y="1699"/>
                  </a:lnTo>
                  <a:cubicBezTo>
                    <a:pt x="24021" y="1691"/>
                    <a:pt x="23969" y="1668"/>
                    <a:pt x="24051" y="1668"/>
                  </a:cubicBezTo>
                  <a:cubicBezTo>
                    <a:pt x="24084" y="1685"/>
                    <a:pt x="24192" y="1685"/>
                    <a:pt x="24301" y="1685"/>
                  </a:cubicBezTo>
                  <a:cubicBezTo>
                    <a:pt x="24409" y="1685"/>
                    <a:pt x="24518" y="1685"/>
                    <a:pt x="24551" y="1702"/>
                  </a:cubicBezTo>
                  <a:cubicBezTo>
                    <a:pt x="24704" y="1702"/>
                    <a:pt x="25140" y="1702"/>
                    <a:pt x="25079" y="1676"/>
                  </a:cubicBezTo>
                  <a:lnTo>
                    <a:pt x="25079" y="1676"/>
                  </a:lnTo>
                  <a:cubicBezTo>
                    <a:pt x="25216" y="1707"/>
                    <a:pt x="25596" y="1735"/>
                    <a:pt x="25318" y="1735"/>
                  </a:cubicBezTo>
                  <a:cubicBezTo>
                    <a:pt x="25485" y="1735"/>
                    <a:pt x="25585" y="1802"/>
                    <a:pt x="25718" y="1802"/>
                  </a:cubicBezTo>
                  <a:lnTo>
                    <a:pt x="25518" y="1735"/>
                  </a:lnTo>
                  <a:lnTo>
                    <a:pt x="25518" y="1735"/>
                  </a:lnTo>
                  <a:cubicBezTo>
                    <a:pt x="25885" y="1784"/>
                    <a:pt x="26144" y="1815"/>
                    <a:pt x="26387" y="1815"/>
                  </a:cubicBezTo>
                  <a:cubicBezTo>
                    <a:pt x="26476" y="1815"/>
                    <a:pt x="26563" y="1811"/>
                    <a:pt x="26652" y="1802"/>
                  </a:cubicBezTo>
                  <a:lnTo>
                    <a:pt x="26486" y="1735"/>
                  </a:lnTo>
                  <a:cubicBezTo>
                    <a:pt x="26752" y="1735"/>
                    <a:pt x="27019" y="1802"/>
                    <a:pt x="27153" y="1869"/>
                  </a:cubicBezTo>
                  <a:lnTo>
                    <a:pt x="26853" y="1869"/>
                  </a:lnTo>
                  <a:cubicBezTo>
                    <a:pt x="27353" y="1902"/>
                    <a:pt x="27653" y="1969"/>
                    <a:pt x="28053" y="1969"/>
                  </a:cubicBezTo>
                  <a:lnTo>
                    <a:pt x="27887" y="1969"/>
                  </a:lnTo>
                  <a:cubicBezTo>
                    <a:pt x="28153" y="1969"/>
                    <a:pt x="28987" y="2035"/>
                    <a:pt x="29821" y="2169"/>
                  </a:cubicBezTo>
                  <a:cubicBezTo>
                    <a:pt x="30222" y="2202"/>
                    <a:pt x="30655" y="2269"/>
                    <a:pt x="30989" y="2336"/>
                  </a:cubicBezTo>
                  <a:cubicBezTo>
                    <a:pt x="31322" y="2369"/>
                    <a:pt x="31556" y="2402"/>
                    <a:pt x="31689" y="2436"/>
                  </a:cubicBezTo>
                  <a:lnTo>
                    <a:pt x="31489" y="2369"/>
                  </a:lnTo>
                  <a:lnTo>
                    <a:pt x="31489" y="2369"/>
                  </a:lnTo>
                  <a:lnTo>
                    <a:pt x="31889" y="2402"/>
                  </a:lnTo>
                  <a:cubicBezTo>
                    <a:pt x="31861" y="2402"/>
                    <a:pt x="31708" y="2502"/>
                    <a:pt x="31624" y="2507"/>
                  </a:cubicBezTo>
                  <a:lnTo>
                    <a:pt x="31624" y="2507"/>
                  </a:lnTo>
                  <a:cubicBezTo>
                    <a:pt x="31612" y="2506"/>
                    <a:pt x="31600" y="2504"/>
                    <a:pt x="31589" y="2502"/>
                  </a:cubicBezTo>
                  <a:lnTo>
                    <a:pt x="31589" y="2502"/>
                  </a:lnTo>
                  <a:cubicBezTo>
                    <a:pt x="31597" y="2506"/>
                    <a:pt x="31606" y="2508"/>
                    <a:pt x="31616" y="2508"/>
                  </a:cubicBezTo>
                  <a:cubicBezTo>
                    <a:pt x="31618" y="2508"/>
                    <a:pt x="31621" y="2508"/>
                    <a:pt x="31624" y="2507"/>
                  </a:cubicBezTo>
                  <a:lnTo>
                    <a:pt x="31624" y="2507"/>
                  </a:lnTo>
                  <a:cubicBezTo>
                    <a:pt x="32120" y="2583"/>
                    <a:pt x="33455" y="2880"/>
                    <a:pt x="34758" y="3336"/>
                  </a:cubicBezTo>
                  <a:cubicBezTo>
                    <a:pt x="35459" y="3536"/>
                    <a:pt x="36092" y="3803"/>
                    <a:pt x="36660" y="3937"/>
                  </a:cubicBezTo>
                  <a:cubicBezTo>
                    <a:pt x="37193" y="4170"/>
                    <a:pt x="37594" y="4337"/>
                    <a:pt x="37827" y="4404"/>
                  </a:cubicBezTo>
                  <a:cubicBezTo>
                    <a:pt x="37975" y="4496"/>
                    <a:pt x="37969" y="4517"/>
                    <a:pt x="37934" y="4517"/>
                  </a:cubicBezTo>
                  <a:cubicBezTo>
                    <a:pt x="37907" y="4517"/>
                    <a:pt x="37860" y="4504"/>
                    <a:pt x="37860" y="4504"/>
                  </a:cubicBezTo>
                  <a:lnTo>
                    <a:pt x="37860" y="4504"/>
                  </a:lnTo>
                  <a:cubicBezTo>
                    <a:pt x="38227" y="4637"/>
                    <a:pt x="38027" y="4537"/>
                    <a:pt x="38361" y="4671"/>
                  </a:cubicBezTo>
                  <a:cubicBezTo>
                    <a:pt x="38394" y="4687"/>
                    <a:pt x="38386" y="4696"/>
                    <a:pt x="38365" y="4696"/>
                  </a:cubicBezTo>
                  <a:cubicBezTo>
                    <a:pt x="38364" y="4696"/>
                    <a:pt x="38363" y="4696"/>
                    <a:pt x="38361" y="4696"/>
                  </a:cubicBezTo>
                  <a:lnTo>
                    <a:pt x="38361" y="4696"/>
                  </a:lnTo>
                  <a:cubicBezTo>
                    <a:pt x="38447" y="4729"/>
                    <a:pt x="38535" y="4771"/>
                    <a:pt x="38561" y="4771"/>
                  </a:cubicBezTo>
                  <a:cubicBezTo>
                    <a:pt x="38394" y="4704"/>
                    <a:pt x="38494" y="4671"/>
                    <a:pt x="38427" y="4637"/>
                  </a:cubicBezTo>
                  <a:lnTo>
                    <a:pt x="38427" y="4637"/>
                  </a:lnTo>
                  <a:lnTo>
                    <a:pt x="38861" y="4771"/>
                  </a:lnTo>
                  <a:lnTo>
                    <a:pt x="38828" y="4837"/>
                  </a:lnTo>
                  <a:cubicBezTo>
                    <a:pt x="38894" y="4871"/>
                    <a:pt x="39095" y="4837"/>
                    <a:pt x="39495" y="5038"/>
                  </a:cubicBezTo>
                  <a:cubicBezTo>
                    <a:pt x="39828" y="5204"/>
                    <a:pt x="40195" y="5371"/>
                    <a:pt x="40529" y="5538"/>
                  </a:cubicBezTo>
                  <a:cubicBezTo>
                    <a:pt x="40863" y="5705"/>
                    <a:pt x="41229" y="5905"/>
                    <a:pt x="41563" y="6072"/>
                  </a:cubicBezTo>
                  <a:cubicBezTo>
                    <a:pt x="41563" y="6072"/>
                    <a:pt x="41426" y="6044"/>
                    <a:pt x="41276" y="5989"/>
                  </a:cubicBezTo>
                  <a:lnTo>
                    <a:pt x="41276" y="5989"/>
                  </a:lnTo>
                  <a:cubicBezTo>
                    <a:pt x="41361" y="6026"/>
                    <a:pt x="41445" y="6082"/>
                    <a:pt x="41530" y="6138"/>
                  </a:cubicBezTo>
                  <a:cubicBezTo>
                    <a:pt x="41499" y="6108"/>
                    <a:pt x="41498" y="6096"/>
                    <a:pt x="41514" y="6096"/>
                  </a:cubicBezTo>
                  <a:cubicBezTo>
                    <a:pt x="41548" y="6096"/>
                    <a:pt x="41662" y="6152"/>
                    <a:pt x="41705" y="6174"/>
                  </a:cubicBezTo>
                  <a:lnTo>
                    <a:pt x="41705" y="6174"/>
                  </a:lnTo>
                  <a:cubicBezTo>
                    <a:pt x="42237" y="6344"/>
                    <a:pt x="42833" y="6806"/>
                    <a:pt x="43231" y="6972"/>
                  </a:cubicBezTo>
                  <a:cubicBezTo>
                    <a:pt x="43331" y="6906"/>
                    <a:pt x="44865" y="6338"/>
                    <a:pt x="44932" y="6238"/>
                  </a:cubicBezTo>
                  <a:cubicBezTo>
                    <a:pt x="45049" y="6326"/>
                    <a:pt x="45166" y="6388"/>
                    <a:pt x="45215" y="6425"/>
                  </a:cubicBezTo>
                  <a:lnTo>
                    <a:pt x="45215" y="6425"/>
                  </a:lnTo>
                  <a:cubicBezTo>
                    <a:pt x="45164" y="6386"/>
                    <a:pt x="45028" y="6298"/>
                    <a:pt x="44924" y="6231"/>
                  </a:cubicBezTo>
                  <a:lnTo>
                    <a:pt x="44924" y="6231"/>
                  </a:lnTo>
                  <a:cubicBezTo>
                    <a:pt x="44725" y="6067"/>
                    <a:pt x="44497" y="5905"/>
                    <a:pt x="44398" y="5905"/>
                  </a:cubicBezTo>
                  <a:cubicBezTo>
                    <a:pt x="44198" y="5738"/>
                    <a:pt x="44432" y="5871"/>
                    <a:pt x="44198" y="5705"/>
                  </a:cubicBezTo>
                  <a:cubicBezTo>
                    <a:pt x="43998" y="5571"/>
                    <a:pt x="43731" y="5505"/>
                    <a:pt x="43531" y="5338"/>
                  </a:cubicBezTo>
                  <a:cubicBezTo>
                    <a:pt x="43031" y="5004"/>
                    <a:pt x="42697" y="4904"/>
                    <a:pt x="42230" y="4637"/>
                  </a:cubicBezTo>
                  <a:lnTo>
                    <a:pt x="42264" y="4637"/>
                  </a:lnTo>
                  <a:cubicBezTo>
                    <a:pt x="42114" y="4518"/>
                    <a:pt x="41803" y="4398"/>
                    <a:pt x="41524" y="4230"/>
                  </a:cubicBezTo>
                  <a:lnTo>
                    <a:pt x="41524" y="4230"/>
                  </a:lnTo>
                  <a:cubicBezTo>
                    <a:pt x="41522" y="4231"/>
                    <a:pt x="41518" y="4232"/>
                    <a:pt x="41512" y="4232"/>
                  </a:cubicBezTo>
                  <a:cubicBezTo>
                    <a:pt x="41495" y="4232"/>
                    <a:pt x="41458" y="4224"/>
                    <a:pt x="41396" y="4204"/>
                  </a:cubicBezTo>
                  <a:cubicBezTo>
                    <a:pt x="41063" y="4003"/>
                    <a:pt x="40762" y="3903"/>
                    <a:pt x="40529" y="3737"/>
                  </a:cubicBezTo>
                  <a:lnTo>
                    <a:pt x="40229" y="3670"/>
                  </a:lnTo>
                  <a:cubicBezTo>
                    <a:pt x="39895" y="3503"/>
                    <a:pt x="39361" y="3270"/>
                    <a:pt x="38661" y="3003"/>
                  </a:cubicBezTo>
                  <a:cubicBezTo>
                    <a:pt x="37927" y="2736"/>
                    <a:pt x="37160" y="2402"/>
                    <a:pt x="36326" y="2102"/>
                  </a:cubicBezTo>
                  <a:cubicBezTo>
                    <a:pt x="34658" y="1568"/>
                    <a:pt x="32924" y="1101"/>
                    <a:pt x="32223" y="1001"/>
                  </a:cubicBezTo>
                  <a:lnTo>
                    <a:pt x="32256" y="1001"/>
                  </a:lnTo>
                  <a:cubicBezTo>
                    <a:pt x="31222" y="734"/>
                    <a:pt x="29588" y="434"/>
                    <a:pt x="27920" y="234"/>
                  </a:cubicBezTo>
                  <a:cubicBezTo>
                    <a:pt x="26611" y="77"/>
                    <a:pt x="25302" y="23"/>
                    <a:pt x="24267" y="23"/>
                  </a:cubicBezTo>
                  <a:cubicBezTo>
                    <a:pt x="23984" y="23"/>
                    <a:pt x="23720" y="27"/>
                    <a:pt x="23483" y="34"/>
                  </a:cubicBezTo>
                  <a:cubicBezTo>
                    <a:pt x="23150" y="1"/>
                    <a:pt x="22650" y="1"/>
                    <a:pt x="2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4113100" y="681775"/>
              <a:ext cx="82600" cy="177650"/>
            </a:xfrm>
            <a:custGeom>
              <a:avLst/>
              <a:gdLst/>
              <a:ahLst/>
              <a:cxnLst/>
              <a:rect l="l" t="t" r="r" b="b"/>
              <a:pathLst>
                <a:path w="3304" h="7106" extrusionOk="0">
                  <a:moveTo>
                    <a:pt x="1703" y="257"/>
                  </a:moveTo>
                  <a:cubicBezTo>
                    <a:pt x="1702" y="257"/>
                    <a:pt x="1702" y="260"/>
                    <a:pt x="1702" y="267"/>
                  </a:cubicBezTo>
                  <a:cubicBezTo>
                    <a:pt x="1705" y="267"/>
                    <a:pt x="1708" y="267"/>
                    <a:pt x="1710" y="267"/>
                  </a:cubicBezTo>
                  <a:lnTo>
                    <a:pt x="1710" y="267"/>
                  </a:lnTo>
                  <a:cubicBezTo>
                    <a:pt x="1706" y="262"/>
                    <a:pt x="1704" y="257"/>
                    <a:pt x="1703" y="257"/>
                  </a:cubicBezTo>
                  <a:close/>
                  <a:moveTo>
                    <a:pt x="1769" y="267"/>
                  </a:moveTo>
                  <a:cubicBezTo>
                    <a:pt x="1766" y="268"/>
                    <a:pt x="1763" y="270"/>
                    <a:pt x="1760" y="271"/>
                  </a:cubicBezTo>
                  <a:lnTo>
                    <a:pt x="1760" y="271"/>
                  </a:lnTo>
                  <a:cubicBezTo>
                    <a:pt x="1752" y="267"/>
                    <a:pt x="1738" y="267"/>
                    <a:pt x="1710" y="267"/>
                  </a:cubicBezTo>
                  <a:lnTo>
                    <a:pt x="1710" y="267"/>
                  </a:lnTo>
                  <a:cubicBezTo>
                    <a:pt x="1715" y="272"/>
                    <a:pt x="1723" y="277"/>
                    <a:pt x="1735" y="277"/>
                  </a:cubicBezTo>
                  <a:cubicBezTo>
                    <a:pt x="1742" y="277"/>
                    <a:pt x="1750" y="275"/>
                    <a:pt x="1760" y="271"/>
                  </a:cubicBezTo>
                  <a:lnTo>
                    <a:pt x="1760" y="271"/>
                  </a:lnTo>
                  <a:cubicBezTo>
                    <a:pt x="1769" y="275"/>
                    <a:pt x="1769" y="283"/>
                    <a:pt x="1769" y="300"/>
                  </a:cubicBezTo>
                  <a:lnTo>
                    <a:pt x="1769" y="267"/>
                  </a:lnTo>
                  <a:close/>
                  <a:moveTo>
                    <a:pt x="1602" y="0"/>
                  </a:moveTo>
                  <a:cubicBezTo>
                    <a:pt x="1502" y="0"/>
                    <a:pt x="168" y="100"/>
                    <a:pt x="68" y="100"/>
                  </a:cubicBezTo>
                  <a:lnTo>
                    <a:pt x="68" y="67"/>
                  </a:lnTo>
                  <a:cubicBezTo>
                    <a:pt x="34" y="67"/>
                    <a:pt x="34" y="100"/>
                    <a:pt x="68" y="133"/>
                  </a:cubicBezTo>
                  <a:lnTo>
                    <a:pt x="134" y="133"/>
                  </a:lnTo>
                  <a:cubicBezTo>
                    <a:pt x="168" y="200"/>
                    <a:pt x="68" y="133"/>
                    <a:pt x="134" y="234"/>
                  </a:cubicBezTo>
                  <a:cubicBezTo>
                    <a:pt x="68" y="234"/>
                    <a:pt x="68" y="200"/>
                    <a:pt x="34" y="133"/>
                  </a:cubicBezTo>
                  <a:lnTo>
                    <a:pt x="34" y="133"/>
                  </a:lnTo>
                  <a:cubicBezTo>
                    <a:pt x="34" y="200"/>
                    <a:pt x="1" y="234"/>
                    <a:pt x="101" y="234"/>
                  </a:cubicBezTo>
                  <a:cubicBezTo>
                    <a:pt x="101" y="250"/>
                    <a:pt x="84" y="250"/>
                    <a:pt x="68" y="250"/>
                  </a:cubicBezTo>
                  <a:cubicBezTo>
                    <a:pt x="51" y="250"/>
                    <a:pt x="34" y="250"/>
                    <a:pt x="34" y="267"/>
                  </a:cubicBezTo>
                  <a:cubicBezTo>
                    <a:pt x="34" y="300"/>
                    <a:pt x="134" y="367"/>
                    <a:pt x="101" y="400"/>
                  </a:cubicBezTo>
                  <a:cubicBezTo>
                    <a:pt x="34" y="467"/>
                    <a:pt x="168" y="534"/>
                    <a:pt x="134" y="600"/>
                  </a:cubicBezTo>
                  <a:cubicBezTo>
                    <a:pt x="134" y="634"/>
                    <a:pt x="168" y="701"/>
                    <a:pt x="134" y="734"/>
                  </a:cubicBezTo>
                  <a:cubicBezTo>
                    <a:pt x="134" y="734"/>
                    <a:pt x="149" y="719"/>
                    <a:pt x="159" y="719"/>
                  </a:cubicBezTo>
                  <a:cubicBezTo>
                    <a:pt x="164" y="719"/>
                    <a:pt x="168" y="723"/>
                    <a:pt x="168" y="734"/>
                  </a:cubicBezTo>
                  <a:lnTo>
                    <a:pt x="168" y="901"/>
                  </a:lnTo>
                  <a:lnTo>
                    <a:pt x="201" y="934"/>
                  </a:lnTo>
                  <a:cubicBezTo>
                    <a:pt x="268" y="1134"/>
                    <a:pt x="468" y="1968"/>
                    <a:pt x="501" y="2135"/>
                  </a:cubicBezTo>
                  <a:cubicBezTo>
                    <a:pt x="601" y="2468"/>
                    <a:pt x="701" y="3102"/>
                    <a:pt x="835" y="3436"/>
                  </a:cubicBezTo>
                  <a:cubicBezTo>
                    <a:pt x="801" y="3469"/>
                    <a:pt x="835" y="3569"/>
                    <a:pt x="835" y="3603"/>
                  </a:cubicBezTo>
                  <a:cubicBezTo>
                    <a:pt x="835" y="3586"/>
                    <a:pt x="843" y="3578"/>
                    <a:pt x="851" y="3578"/>
                  </a:cubicBezTo>
                  <a:cubicBezTo>
                    <a:pt x="860" y="3578"/>
                    <a:pt x="868" y="3586"/>
                    <a:pt x="868" y="3603"/>
                  </a:cubicBezTo>
                  <a:cubicBezTo>
                    <a:pt x="901" y="3686"/>
                    <a:pt x="918" y="3686"/>
                    <a:pt x="931" y="3686"/>
                  </a:cubicBezTo>
                  <a:cubicBezTo>
                    <a:pt x="943" y="3686"/>
                    <a:pt x="952" y="3686"/>
                    <a:pt x="968" y="3769"/>
                  </a:cubicBezTo>
                  <a:cubicBezTo>
                    <a:pt x="1035" y="3936"/>
                    <a:pt x="1168" y="4703"/>
                    <a:pt x="1168" y="4870"/>
                  </a:cubicBezTo>
                  <a:cubicBezTo>
                    <a:pt x="1268" y="4937"/>
                    <a:pt x="1268" y="5070"/>
                    <a:pt x="1302" y="5137"/>
                  </a:cubicBezTo>
                  <a:cubicBezTo>
                    <a:pt x="1335" y="5237"/>
                    <a:pt x="1435" y="5771"/>
                    <a:pt x="1469" y="5904"/>
                  </a:cubicBezTo>
                  <a:cubicBezTo>
                    <a:pt x="1502" y="5971"/>
                    <a:pt x="1469" y="5971"/>
                    <a:pt x="1469" y="6071"/>
                  </a:cubicBezTo>
                  <a:cubicBezTo>
                    <a:pt x="1485" y="6055"/>
                    <a:pt x="1501" y="6049"/>
                    <a:pt x="1516" y="6049"/>
                  </a:cubicBezTo>
                  <a:cubicBezTo>
                    <a:pt x="1563" y="6049"/>
                    <a:pt x="1602" y="6112"/>
                    <a:pt x="1602" y="6138"/>
                  </a:cubicBezTo>
                  <a:cubicBezTo>
                    <a:pt x="1635" y="6204"/>
                    <a:pt x="1702" y="6271"/>
                    <a:pt x="1702" y="6371"/>
                  </a:cubicBezTo>
                  <a:lnTo>
                    <a:pt x="1669" y="6371"/>
                  </a:lnTo>
                  <a:cubicBezTo>
                    <a:pt x="1702" y="6405"/>
                    <a:pt x="1769" y="6538"/>
                    <a:pt x="1769" y="6571"/>
                  </a:cubicBezTo>
                  <a:cubicBezTo>
                    <a:pt x="1769" y="6671"/>
                    <a:pt x="1769" y="6872"/>
                    <a:pt x="1835" y="6972"/>
                  </a:cubicBezTo>
                  <a:lnTo>
                    <a:pt x="1769" y="7105"/>
                  </a:lnTo>
                  <a:cubicBezTo>
                    <a:pt x="1769" y="7105"/>
                    <a:pt x="3003" y="6905"/>
                    <a:pt x="3203" y="6638"/>
                  </a:cubicBezTo>
                  <a:lnTo>
                    <a:pt x="3270" y="6638"/>
                  </a:lnTo>
                  <a:lnTo>
                    <a:pt x="3270" y="6605"/>
                  </a:lnTo>
                  <a:cubicBezTo>
                    <a:pt x="3270" y="6571"/>
                    <a:pt x="3203" y="6571"/>
                    <a:pt x="3270" y="6505"/>
                  </a:cubicBezTo>
                  <a:lnTo>
                    <a:pt x="3270" y="6571"/>
                  </a:lnTo>
                  <a:cubicBezTo>
                    <a:pt x="3270" y="6538"/>
                    <a:pt x="3278" y="6521"/>
                    <a:pt x="3287" y="6521"/>
                  </a:cubicBezTo>
                  <a:cubicBezTo>
                    <a:pt x="3295" y="6521"/>
                    <a:pt x="3303" y="6538"/>
                    <a:pt x="3303" y="6571"/>
                  </a:cubicBezTo>
                  <a:lnTo>
                    <a:pt x="3303" y="6505"/>
                  </a:lnTo>
                  <a:cubicBezTo>
                    <a:pt x="3303" y="6505"/>
                    <a:pt x="3270" y="6471"/>
                    <a:pt x="3270" y="6438"/>
                  </a:cubicBezTo>
                  <a:cubicBezTo>
                    <a:pt x="3270" y="6405"/>
                    <a:pt x="3303" y="6438"/>
                    <a:pt x="3303" y="6338"/>
                  </a:cubicBezTo>
                  <a:cubicBezTo>
                    <a:pt x="3270" y="6071"/>
                    <a:pt x="3203" y="5804"/>
                    <a:pt x="3136" y="5504"/>
                  </a:cubicBezTo>
                  <a:lnTo>
                    <a:pt x="3170" y="5504"/>
                  </a:lnTo>
                  <a:cubicBezTo>
                    <a:pt x="3136" y="5437"/>
                    <a:pt x="3136" y="5337"/>
                    <a:pt x="3103" y="5304"/>
                  </a:cubicBezTo>
                  <a:cubicBezTo>
                    <a:pt x="3103" y="5270"/>
                    <a:pt x="3136" y="5270"/>
                    <a:pt x="3136" y="5270"/>
                  </a:cubicBezTo>
                  <a:cubicBezTo>
                    <a:pt x="3103" y="5237"/>
                    <a:pt x="2970" y="4803"/>
                    <a:pt x="3003" y="4803"/>
                  </a:cubicBezTo>
                  <a:lnTo>
                    <a:pt x="2936" y="4803"/>
                  </a:lnTo>
                  <a:cubicBezTo>
                    <a:pt x="2870" y="4737"/>
                    <a:pt x="3003" y="4770"/>
                    <a:pt x="2970" y="4703"/>
                  </a:cubicBezTo>
                  <a:cubicBezTo>
                    <a:pt x="2870" y="4703"/>
                    <a:pt x="2936" y="4570"/>
                    <a:pt x="2870" y="4570"/>
                  </a:cubicBezTo>
                  <a:cubicBezTo>
                    <a:pt x="2870" y="4570"/>
                    <a:pt x="2870" y="4537"/>
                    <a:pt x="2936" y="4537"/>
                  </a:cubicBezTo>
                  <a:cubicBezTo>
                    <a:pt x="2870" y="4537"/>
                    <a:pt x="2870" y="4470"/>
                    <a:pt x="2870" y="4470"/>
                  </a:cubicBezTo>
                  <a:lnTo>
                    <a:pt x="2836" y="4470"/>
                  </a:lnTo>
                  <a:lnTo>
                    <a:pt x="2803" y="4437"/>
                  </a:lnTo>
                  <a:cubicBezTo>
                    <a:pt x="2803" y="4420"/>
                    <a:pt x="2811" y="4412"/>
                    <a:pt x="2820" y="4412"/>
                  </a:cubicBezTo>
                  <a:cubicBezTo>
                    <a:pt x="2828" y="4412"/>
                    <a:pt x="2836" y="4420"/>
                    <a:pt x="2836" y="4437"/>
                  </a:cubicBezTo>
                  <a:cubicBezTo>
                    <a:pt x="2836" y="4303"/>
                    <a:pt x="2703" y="3603"/>
                    <a:pt x="2669" y="3469"/>
                  </a:cubicBezTo>
                  <a:cubicBezTo>
                    <a:pt x="2636" y="3536"/>
                    <a:pt x="2669" y="3569"/>
                    <a:pt x="2636" y="3569"/>
                  </a:cubicBezTo>
                  <a:cubicBezTo>
                    <a:pt x="2603" y="3536"/>
                    <a:pt x="2636" y="3536"/>
                    <a:pt x="2603" y="3469"/>
                  </a:cubicBezTo>
                  <a:cubicBezTo>
                    <a:pt x="2669" y="3436"/>
                    <a:pt x="2603" y="3402"/>
                    <a:pt x="2669" y="3369"/>
                  </a:cubicBezTo>
                  <a:lnTo>
                    <a:pt x="2636" y="3369"/>
                  </a:lnTo>
                  <a:lnTo>
                    <a:pt x="2669" y="3302"/>
                  </a:lnTo>
                  <a:cubicBezTo>
                    <a:pt x="2603" y="3136"/>
                    <a:pt x="2636" y="3269"/>
                    <a:pt x="2636" y="3102"/>
                  </a:cubicBezTo>
                  <a:cubicBezTo>
                    <a:pt x="2569" y="3036"/>
                    <a:pt x="2503" y="2969"/>
                    <a:pt x="2536" y="2935"/>
                  </a:cubicBezTo>
                  <a:lnTo>
                    <a:pt x="2536" y="2935"/>
                  </a:lnTo>
                  <a:cubicBezTo>
                    <a:pt x="2536" y="2936"/>
                    <a:pt x="2521" y="2950"/>
                    <a:pt x="2511" y="2950"/>
                  </a:cubicBezTo>
                  <a:cubicBezTo>
                    <a:pt x="2506" y="2950"/>
                    <a:pt x="2503" y="2947"/>
                    <a:pt x="2503" y="2935"/>
                  </a:cubicBezTo>
                  <a:cubicBezTo>
                    <a:pt x="2536" y="2935"/>
                    <a:pt x="2469" y="2902"/>
                    <a:pt x="2503" y="2869"/>
                  </a:cubicBezTo>
                  <a:cubicBezTo>
                    <a:pt x="2503" y="2820"/>
                    <a:pt x="2485" y="2789"/>
                    <a:pt x="2462" y="2789"/>
                  </a:cubicBezTo>
                  <a:cubicBezTo>
                    <a:pt x="2460" y="2789"/>
                    <a:pt x="2459" y="2789"/>
                    <a:pt x="2457" y="2789"/>
                  </a:cubicBezTo>
                  <a:lnTo>
                    <a:pt x="2457" y="2789"/>
                  </a:lnTo>
                  <a:cubicBezTo>
                    <a:pt x="2463" y="2781"/>
                    <a:pt x="2466" y="2771"/>
                    <a:pt x="2467" y="2765"/>
                  </a:cubicBezTo>
                  <a:lnTo>
                    <a:pt x="2467" y="2765"/>
                  </a:lnTo>
                  <a:cubicBezTo>
                    <a:pt x="2468" y="2766"/>
                    <a:pt x="2469" y="2767"/>
                    <a:pt x="2469" y="2769"/>
                  </a:cubicBezTo>
                  <a:cubicBezTo>
                    <a:pt x="2469" y="2762"/>
                    <a:pt x="2469" y="2759"/>
                    <a:pt x="2469" y="2759"/>
                  </a:cubicBezTo>
                  <a:cubicBezTo>
                    <a:pt x="2469" y="2759"/>
                    <a:pt x="2468" y="2762"/>
                    <a:pt x="2467" y="2765"/>
                  </a:cubicBezTo>
                  <a:lnTo>
                    <a:pt x="2467" y="2765"/>
                  </a:lnTo>
                  <a:cubicBezTo>
                    <a:pt x="2437" y="2699"/>
                    <a:pt x="2469" y="2635"/>
                    <a:pt x="2436" y="2602"/>
                  </a:cubicBezTo>
                  <a:lnTo>
                    <a:pt x="2436" y="2635"/>
                  </a:lnTo>
                  <a:cubicBezTo>
                    <a:pt x="2436" y="2602"/>
                    <a:pt x="2369" y="2569"/>
                    <a:pt x="2469" y="2535"/>
                  </a:cubicBezTo>
                  <a:lnTo>
                    <a:pt x="2503" y="2569"/>
                  </a:lnTo>
                  <a:cubicBezTo>
                    <a:pt x="2503" y="2468"/>
                    <a:pt x="2469" y="2435"/>
                    <a:pt x="2436" y="2402"/>
                  </a:cubicBezTo>
                  <a:lnTo>
                    <a:pt x="2436" y="2435"/>
                  </a:lnTo>
                  <a:cubicBezTo>
                    <a:pt x="2336" y="2368"/>
                    <a:pt x="2202" y="1968"/>
                    <a:pt x="2136" y="1901"/>
                  </a:cubicBezTo>
                  <a:lnTo>
                    <a:pt x="2102" y="1935"/>
                  </a:lnTo>
                  <a:lnTo>
                    <a:pt x="1936" y="1868"/>
                  </a:lnTo>
                  <a:lnTo>
                    <a:pt x="2036" y="1868"/>
                  </a:lnTo>
                  <a:cubicBezTo>
                    <a:pt x="2002" y="1735"/>
                    <a:pt x="1835" y="1034"/>
                    <a:pt x="1835" y="901"/>
                  </a:cubicBezTo>
                  <a:cubicBezTo>
                    <a:pt x="1835" y="867"/>
                    <a:pt x="1936" y="867"/>
                    <a:pt x="1936" y="867"/>
                  </a:cubicBezTo>
                  <a:cubicBezTo>
                    <a:pt x="1869" y="801"/>
                    <a:pt x="1869" y="867"/>
                    <a:pt x="1869" y="767"/>
                  </a:cubicBezTo>
                  <a:lnTo>
                    <a:pt x="1936" y="767"/>
                  </a:lnTo>
                  <a:lnTo>
                    <a:pt x="1936" y="734"/>
                  </a:lnTo>
                  <a:cubicBezTo>
                    <a:pt x="1936" y="767"/>
                    <a:pt x="1835" y="767"/>
                    <a:pt x="1802" y="767"/>
                  </a:cubicBezTo>
                  <a:lnTo>
                    <a:pt x="1802" y="701"/>
                  </a:lnTo>
                  <a:lnTo>
                    <a:pt x="1835" y="701"/>
                  </a:lnTo>
                  <a:cubicBezTo>
                    <a:pt x="1835" y="701"/>
                    <a:pt x="1702" y="701"/>
                    <a:pt x="1769" y="600"/>
                  </a:cubicBezTo>
                  <a:cubicBezTo>
                    <a:pt x="1769" y="467"/>
                    <a:pt x="1702" y="334"/>
                    <a:pt x="1702" y="267"/>
                  </a:cubicBezTo>
                  <a:cubicBezTo>
                    <a:pt x="1635" y="167"/>
                    <a:pt x="1669" y="67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4015550" y="813525"/>
              <a:ext cx="189325" cy="88425"/>
            </a:xfrm>
            <a:custGeom>
              <a:avLst/>
              <a:gdLst/>
              <a:ahLst/>
              <a:cxnLst/>
              <a:rect l="l" t="t" r="r" b="b"/>
              <a:pathLst>
                <a:path w="7573" h="3537" extrusionOk="0">
                  <a:moveTo>
                    <a:pt x="234" y="1835"/>
                  </a:moveTo>
                  <a:cubicBezTo>
                    <a:pt x="235" y="1837"/>
                    <a:pt x="236" y="1838"/>
                    <a:pt x="238" y="1839"/>
                  </a:cubicBezTo>
                  <a:lnTo>
                    <a:pt x="238" y="1839"/>
                  </a:lnTo>
                  <a:cubicBezTo>
                    <a:pt x="242" y="1835"/>
                    <a:pt x="250" y="1835"/>
                    <a:pt x="267" y="1835"/>
                  </a:cubicBezTo>
                  <a:close/>
                  <a:moveTo>
                    <a:pt x="238" y="1839"/>
                  </a:moveTo>
                  <a:lnTo>
                    <a:pt x="238" y="1839"/>
                  </a:lnTo>
                  <a:cubicBezTo>
                    <a:pt x="234" y="1843"/>
                    <a:pt x="234" y="1851"/>
                    <a:pt x="234" y="1864"/>
                  </a:cubicBezTo>
                  <a:lnTo>
                    <a:pt x="234" y="1864"/>
                  </a:lnTo>
                  <a:cubicBezTo>
                    <a:pt x="241" y="1861"/>
                    <a:pt x="249" y="1853"/>
                    <a:pt x="238" y="1839"/>
                  </a:cubicBezTo>
                  <a:close/>
                  <a:moveTo>
                    <a:pt x="234" y="1864"/>
                  </a:moveTo>
                  <a:lnTo>
                    <a:pt x="234" y="1864"/>
                  </a:lnTo>
                  <a:cubicBezTo>
                    <a:pt x="225" y="1868"/>
                    <a:pt x="217" y="1868"/>
                    <a:pt x="234" y="1868"/>
                  </a:cubicBezTo>
                  <a:cubicBezTo>
                    <a:pt x="234" y="1867"/>
                    <a:pt x="234" y="1866"/>
                    <a:pt x="234" y="1864"/>
                  </a:cubicBezTo>
                  <a:close/>
                  <a:moveTo>
                    <a:pt x="6905" y="0"/>
                  </a:moveTo>
                  <a:cubicBezTo>
                    <a:pt x="6605" y="34"/>
                    <a:pt x="6338" y="101"/>
                    <a:pt x="6004" y="167"/>
                  </a:cubicBezTo>
                  <a:lnTo>
                    <a:pt x="6004" y="134"/>
                  </a:lnTo>
                  <a:cubicBezTo>
                    <a:pt x="5904" y="167"/>
                    <a:pt x="5838" y="167"/>
                    <a:pt x="5737" y="201"/>
                  </a:cubicBezTo>
                  <a:cubicBezTo>
                    <a:pt x="5704" y="201"/>
                    <a:pt x="5704" y="167"/>
                    <a:pt x="5704" y="167"/>
                  </a:cubicBezTo>
                  <a:cubicBezTo>
                    <a:pt x="5571" y="334"/>
                    <a:pt x="5104" y="434"/>
                    <a:pt x="5104" y="434"/>
                  </a:cubicBezTo>
                  <a:lnTo>
                    <a:pt x="5104" y="501"/>
                  </a:lnTo>
                  <a:cubicBezTo>
                    <a:pt x="5094" y="506"/>
                    <a:pt x="5086" y="508"/>
                    <a:pt x="5080" y="508"/>
                  </a:cubicBezTo>
                  <a:cubicBezTo>
                    <a:pt x="5051" y="508"/>
                    <a:pt x="5057" y="461"/>
                    <a:pt x="5027" y="461"/>
                  </a:cubicBezTo>
                  <a:cubicBezTo>
                    <a:pt x="5021" y="461"/>
                    <a:pt x="5013" y="463"/>
                    <a:pt x="5004" y="467"/>
                  </a:cubicBezTo>
                  <a:cubicBezTo>
                    <a:pt x="5004" y="534"/>
                    <a:pt x="4870" y="501"/>
                    <a:pt x="4837" y="534"/>
                  </a:cubicBezTo>
                  <a:cubicBezTo>
                    <a:pt x="4837" y="534"/>
                    <a:pt x="4770" y="534"/>
                    <a:pt x="4770" y="501"/>
                  </a:cubicBezTo>
                  <a:cubicBezTo>
                    <a:pt x="4770" y="534"/>
                    <a:pt x="4737" y="534"/>
                    <a:pt x="4737" y="534"/>
                  </a:cubicBezTo>
                  <a:lnTo>
                    <a:pt x="4770" y="601"/>
                  </a:lnTo>
                  <a:lnTo>
                    <a:pt x="4737" y="634"/>
                  </a:lnTo>
                  <a:cubicBezTo>
                    <a:pt x="4703" y="634"/>
                    <a:pt x="4703" y="601"/>
                    <a:pt x="4737" y="601"/>
                  </a:cubicBezTo>
                  <a:cubicBezTo>
                    <a:pt x="4570" y="601"/>
                    <a:pt x="3836" y="768"/>
                    <a:pt x="3703" y="801"/>
                  </a:cubicBezTo>
                  <a:cubicBezTo>
                    <a:pt x="3719" y="818"/>
                    <a:pt x="3736" y="818"/>
                    <a:pt x="3757" y="818"/>
                  </a:cubicBezTo>
                  <a:cubicBezTo>
                    <a:pt x="3778" y="818"/>
                    <a:pt x="3803" y="818"/>
                    <a:pt x="3836" y="834"/>
                  </a:cubicBezTo>
                  <a:cubicBezTo>
                    <a:pt x="3803" y="851"/>
                    <a:pt x="3778" y="851"/>
                    <a:pt x="3761" y="851"/>
                  </a:cubicBezTo>
                  <a:cubicBezTo>
                    <a:pt x="3744" y="851"/>
                    <a:pt x="3736" y="851"/>
                    <a:pt x="3736" y="868"/>
                  </a:cubicBezTo>
                  <a:cubicBezTo>
                    <a:pt x="3719" y="834"/>
                    <a:pt x="3703" y="834"/>
                    <a:pt x="3678" y="834"/>
                  </a:cubicBezTo>
                  <a:cubicBezTo>
                    <a:pt x="3653" y="834"/>
                    <a:pt x="3619" y="834"/>
                    <a:pt x="3569" y="801"/>
                  </a:cubicBezTo>
                  <a:lnTo>
                    <a:pt x="3569" y="834"/>
                  </a:lnTo>
                  <a:lnTo>
                    <a:pt x="3536" y="801"/>
                  </a:lnTo>
                  <a:cubicBezTo>
                    <a:pt x="3369" y="868"/>
                    <a:pt x="3469" y="834"/>
                    <a:pt x="3336" y="868"/>
                  </a:cubicBezTo>
                  <a:cubicBezTo>
                    <a:pt x="3254" y="922"/>
                    <a:pt x="3217" y="977"/>
                    <a:pt x="3188" y="977"/>
                  </a:cubicBezTo>
                  <a:cubicBezTo>
                    <a:pt x="3181" y="977"/>
                    <a:pt x="3175" y="974"/>
                    <a:pt x="3169" y="968"/>
                  </a:cubicBezTo>
                  <a:lnTo>
                    <a:pt x="3169" y="968"/>
                  </a:lnTo>
                  <a:cubicBezTo>
                    <a:pt x="3169" y="968"/>
                    <a:pt x="3202" y="1001"/>
                    <a:pt x="3169" y="1001"/>
                  </a:cubicBezTo>
                  <a:cubicBezTo>
                    <a:pt x="3169" y="994"/>
                    <a:pt x="3166" y="992"/>
                    <a:pt x="3161" y="992"/>
                  </a:cubicBezTo>
                  <a:cubicBezTo>
                    <a:pt x="3147" y="992"/>
                    <a:pt x="3118" y="1011"/>
                    <a:pt x="3094" y="1011"/>
                  </a:cubicBezTo>
                  <a:cubicBezTo>
                    <a:pt x="3084" y="1011"/>
                    <a:pt x="3076" y="1008"/>
                    <a:pt x="3069" y="1001"/>
                  </a:cubicBezTo>
                  <a:cubicBezTo>
                    <a:pt x="3036" y="1001"/>
                    <a:pt x="2935" y="1035"/>
                    <a:pt x="3002" y="1101"/>
                  </a:cubicBezTo>
                  <a:cubicBezTo>
                    <a:pt x="2935" y="1035"/>
                    <a:pt x="2902" y="1035"/>
                    <a:pt x="2935" y="1035"/>
                  </a:cubicBezTo>
                  <a:lnTo>
                    <a:pt x="2902" y="1035"/>
                  </a:lnTo>
                  <a:cubicBezTo>
                    <a:pt x="2869" y="1068"/>
                    <a:pt x="2835" y="1068"/>
                    <a:pt x="2806" y="1068"/>
                  </a:cubicBezTo>
                  <a:cubicBezTo>
                    <a:pt x="2777" y="1068"/>
                    <a:pt x="2752" y="1068"/>
                    <a:pt x="2735" y="1101"/>
                  </a:cubicBezTo>
                  <a:lnTo>
                    <a:pt x="2769" y="1101"/>
                  </a:lnTo>
                  <a:cubicBezTo>
                    <a:pt x="2755" y="1101"/>
                    <a:pt x="2742" y="1107"/>
                    <a:pt x="2729" y="1107"/>
                  </a:cubicBezTo>
                  <a:cubicBezTo>
                    <a:pt x="2709" y="1107"/>
                    <a:pt x="2689" y="1095"/>
                    <a:pt x="2669" y="1035"/>
                  </a:cubicBezTo>
                  <a:lnTo>
                    <a:pt x="2702" y="1001"/>
                  </a:lnTo>
                  <a:lnTo>
                    <a:pt x="2702" y="1001"/>
                  </a:lnTo>
                  <a:cubicBezTo>
                    <a:pt x="2602" y="1035"/>
                    <a:pt x="2569" y="1035"/>
                    <a:pt x="2502" y="1101"/>
                  </a:cubicBezTo>
                  <a:lnTo>
                    <a:pt x="2535" y="1101"/>
                  </a:lnTo>
                  <a:cubicBezTo>
                    <a:pt x="2435" y="1168"/>
                    <a:pt x="2035" y="1335"/>
                    <a:pt x="1935" y="1435"/>
                  </a:cubicBezTo>
                  <a:lnTo>
                    <a:pt x="2001" y="1468"/>
                  </a:lnTo>
                  <a:lnTo>
                    <a:pt x="1935" y="1502"/>
                  </a:lnTo>
                  <a:lnTo>
                    <a:pt x="1935" y="1368"/>
                  </a:lnTo>
                  <a:cubicBezTo>
                    <a:pt x="1835" y="1435"/>
                    <a:pt x="1034" y="1635"/>
                    <a:pt x="901" y="1635"/>
                  </a:cubicBezTo>
                  <a:cubicBezTo>
                    <a:pt x="867" y="1635"/>
                    <a:pt x="867" y="1535"/>
                    <a:pt x="867" y="1535"/>
                  </a:cubicBezTo>
                  <a:cubicBezTo>
                    <a:pt x="834" y="1602"/>
                    <a:pt x="867" y="1602"/>
                    <a:pt x="767" y="1635"/>
                  </a:cubicBezTo>
                  <a:lnTo>
                    <a:pt x="767" y="1602"/>
                  </a:lnTo>
                  <a:cubicBezTo>
                    <a:pt x="734" y="1602"/>
                    <a:pt x="734" y="1602"/>
                    <a:pt x="734" y="1635"/>
                  </a:cubicBezTo>
                  <a:cubicBezTo>
                    <a:pt x="767" y="1635"/>
                    <a:pt x="767" y="1702"/>
                    <a:pt x="767" y="1702"/>
                  </a:cubicBezTo>
                  <a:lnTo>
                    <a:pt x="701" y="1702"/>
                  </a:lnTo>
                  <a:lnTo>
                    <a:pt x="701" y="1668"/>
                  </a:lnTo>
                  <a:cubicBezTo>
                    <a:pt x="701" y="1668"/>
                    <a:pt x="701" y="1802"/>
                    <a:pt x="600" y="1802"/>
                  </a:cubicBezTo>
                  <a:cubicBezTo>
                    <a:pt x="500" y="1802"/>
                    <a:pt x="367" y="1835"/>
                    <a:pt x="234" y="1868"/>
                  </a:cubicBezTo>
                  <a:cubicBezTo>
                    <a:pt x="167" y="2002"/>
                    <a:pt x="33" y="1935"/>
                    <a:pt x="0" y="2002"/>
                  </a:cubicBezTo>
                  <a:cubicBezTo>
                    <a:pt x="0" y="2102"/>
                    <a:pt x="167" y="3436"/>
                    <a:pt x="200" y="3503"/>
                  </a:cubicBezTo>
                  <a:lnTo>
                    <a:pt x="234" y="3503"/>
                  </a:lnTo>
                  <a:lnTo>
                    <a:pt x="234" y="3470"/>
                  </a:lnTo>
                  <a:cubicBezTo>
                    <a:pt x="241" y="3463"/>
                    <a:pt x="246" y="3460"/>
                    <a:pt x="251" y="3460"/>
                  </a:cubicBezTo>
                  <a:cubicBezTo>
                    <a:pt x="265" y="3460"/>
                    <a:pt x="274" y="3479"/>
                    <a:pt x="299" y="3479"/>
                  </a:cubicBezTo>
                  <a:cubicBezTo>
                    <a:pt x="308" y="3479"/>
                    <a:pt x="320" y="3477"/>
                    <a:pt x="334" y="3470"/>
                  </a:cubicBezTo>
                  <a:lnTo>
                    <a:pt x="334" y="3470"/>
                  </a:lnTo>
                  <a:cubicBezTo>
                    <a:pt x="334" y="3503"/>
                    <a:pt x="267" y="3503"/>
                    <a:pt x="234" y="3536"/>
                  </a:cubicBezTo>
                  <a:cubicBezTo>
                    <a:pt x="267" y="3536"/>
                    <a:pt x="334" y="3536"/>
                    <a:pt x="334" y="3503"/>
                  </a:cubicBezTo>
                  <a:cubicBezTo>
                    <a:pt x="367" y="3503"/>
                    <a:pt x="334" y="3536"/>
                    <a:pt x="367" y="3536"/>
                  </a:cubicBezTo>
                  <a:cubicBezTo>
                    <a:pt x="394" y="3536"/>
                    <a:pt x="420" y="3494"/>
                    <a:pt x="464" y="3494"/>
                  </a:cubicBezTo>
                  <a:cubicBezTo>
                    <a:pt x="475" y="3494"/>
                    <a:pt x="487" y="3496"/>
                    <a:pt x="500" y="3503"/>
                  </a:cubicBezTo>
                  <a:cubicBezTo>
                    <a:pt x="567" y="3503"/>
                    <a:pt x="600" y="3436"/>
                    <a:pt x="701" y="3436"/>
                  </a:cubicBezTo>
                  <a:cubicBezTo>
                    <a:pt x="723" y="3436"/>
                    <a:pt x="745" y="3407"/>
                    <a:pt x="787" y="3407"/>
                  </a:cubicBezTo>
                  <a:cubicBezTo>
                    <a:pt x="808" y="3407"/>
                    <a:pt x="834" y="3414"/>
                    <a:pt x="867" y="3436"/>
                  </a:cubicBezTo>
                  <a:cubicBezTo>
                    <a:pt x="867" y="3436"/>
                    <a:pt x="834" y="3370"/>
                    <a:pt x="867" y="3370"/>
                  </a:cubicBezTo>
                  <a:cubicBezTo>
                    <a:pt x="912" y="3370"/>
                    <a:pt x="956" y="3355"/>
                    <a:pt x="991" y="3355"/>
                  </a:cubicBezTo>
                  <a:cubicBezTo>
                    <a:pt x="1008" y="3355"/>
                    <a:pt x="1023" y="3358"/>
                    <a:pt x="1034" y="3370"/>
                  </a:cubicBezTo>
                  <a:lnTo>
                    <a:pt x="1067" y="3336"/>
                  </a:lnTo>
                  <a:cubicBezTo>
                    <a:pt x="1268" y="3303"/>
                    <a:pt x="2168" y="3003"/>
                    <a:pt x="2368" y="2969"/>
                  </a:cubicBezTo>
                  <a:cubicBezTo>
                    <a:pt x="2702" y="2869"/>
                    <a:pt x="3369" y="2702"/>
                    <a:pt x="3703" y="2536"/>
                  </a:cubicBezTo>
                  <a:cubicBezTo>
                    <a:pt x="3725" y="2558"/>
                    <a:pt x="3747" y="2565"/>
                    <a:pt x="3769" y="2565"/>
                  </a:cubicBezTo>
                  <a:cubicBezTo>
                    <a:pt x="3814" y="2565"/>
                    <a:pt x="3858" y="2536"/>
                    <a:pt x="3903" y="2536"/>
                  </a:cubicBezTo>
                  <a:cubicBezTo>
                    <a:pt x="3869" y="2536"/>
                    <a:pt x="3869" y="2502"/>
                    <a:pt x="3903" y="2502"/>
                  </a:cubicBezTo>
                  <a:cubicBezTo>
                    <a:pt x="4070" y="2469"/>
                    <a:pt x="3903" y="2469"/>
                    <a:pt x="4070" y="2436"/>
                  </a:cubicBezTo>
                  <a:cubicBezTo>
                    <a:pt x="4270" y="2335"/>
                    <a:pt x="5037" y="2169"/>
                    <a:pt x="5204" y="2169"/>
                  </a:cubicBezTo>
                  <a:cubicBezTo>
                    <a:pt x="5270" y="2102"/>
                    <a:pt x="5404" y="2102"/>
                    <a:pt x="5504" y="2035"/>
                  </a:cubicBezTo>
                  <a:cubicBezTo>
                    <a:pt x="5571" y="2002"/>
                    <a:pt x="6171" y="1935"/>
                    <a:pt x="6271" y="1868"/>
                  </a:cubicBezTo>
                  <a:cubicBezTo>
                    <a:pt x="6305" y="1857"/>
                    <a:pt x="6327" y="1854"/>
                    <a:pt x="6344" y="1854"/>
                  </a:cubicBezTo>
                  <a:cubicBezTo>
                    <a:pt x="6379" y="1854"/>
                    <a:pt x="6394" y="1868"/>
                    <a:pt x="6438" y="1868"/>
                  </a:cubicBezTo>
                  <a:cubicBezTo>
                    <a:pt x="6405" y="1802"/>
                    <a:pt x="6505" y="1768"/>
                    <a:pt x="6538" y="1768"/>
                  </a:cubicBezTo>
                  <a:cubicBezTo>
                    <a:pt x="6571" y="1702"/>
                    <a:pt x="6671" y="1635"/>
                    <a:pt x="6738" y="1635"/>
                  </a:cubicBezTo>
                  <a:lnTo>
                    <a:pt x="6738" y="1668"/>
                  </a:lnTo>
                  <a:cubicBezTo>
                    <a:pt x="6772" y="1635"/>
                    <a:pt x="6938" y="1602"/>
                    <a:pt x="7005" y="1602"/>
                  </a:cubicBezTo>
                  <a:cubicBezTo>
                    <a:pt x="7105" y="1602"/>
                    <a:pt x="7272" y="1602"/>
                    <a:pt x="7439" y="1502"/>
                  </a:cubicBezTo>
                  <a:lnTo>
                    <a:pt x="7572" y="1602"/>
                  </a:lnTo>
                  <a:cubicBezTo>
                    <a:pt x="7572" y="1602"/>
                    <a:pt x="7405" y="301"/>
                    <a:pt x="7172" y="101"/>
                  </a:cubicBezTo>
                  <a:lnTo>
                    <a:pt x="7172" y="34"/>
                  </a:lnTo>
                  <a:lnTo>
                    <a:pt x="7105" y="34"/>
                  </a:lnTo>
                  <a:cubicBezTo>
                    <a:pt x="7083" y="34"/>
                    <a:pt x="7061" y="63"/>
                    <a:pt x="7048" y="63"/>
                  </a:cubicBezTo>
                  <a:cubicBezTo>
                    <a:pt x="7042" y="63"/>
                    <a:pt x="7038" y="56"/>
                    <a:pt x="7038" y="34"/>
                  </a:cubicBezTo>
                  <a:lnTo>
                    <a:pt x="7105" y="34"/>
                  </a:lnTo>
                  <a:cubicBezTo>
                    <a:pt x="7072" y="34"/>
                    <a:pt x="7072" y="0"/>
                    <a:pt x="7105" y="0"/>
                  </a:cubicBezTo>
                  <a:lnTo>
                    <a:pt x="7072" y="0"/>
                  </a:lnTo>
                  <a:cubicBezTo>
                    <a:pt x="7038" y="0"/>
                    <a:pt x="7038" y="34"/>
                    <a:pt x="7005" y="34"/>
                  </a:cubicBezTo>
                  <a:cubicBezTo>
                    <a:pt x="6938" y="34"/>
                    <a:pt x="7005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2017;p61">
            <a:extLst>
              <a:ext uri="{FF2B5EF4-FFF2-40B4-BE49-F238E27FC236}">
                <a16:creationId xmlns:a16="http://schemas.microsoft.com/office/drawing/2014/main" id="{25F3F130-86A0-979D-9A89-5AD41197AB75}"/>
              </a:ext>
            </a:extLst>
          </p:cNvPr>
          <p:cNvGrpSpPr/>
          <p:nvPr/>
        </p:nvGrpSpPr>
        <p:grpSpPr>
          <a:xfrm>
            <a:off x="5168946" y="1110889"/>
            <a:ext cx="3736659" cy="3126062"/>
            <a:chOff x="5201375" y="3557053"/>
            <a:chExt cx="2083480" cy="1627801"/>
          </a:xfrm>
        </p:grpSpPr>
        <p:sp>
          <p:nvSpPr>
            <p:cNvPr id="76" name="Google Shape;2018;p61">
              <a:extLst>
                <a:ext uri="{FF2B5EF4-FFF2-40B4-BE49-F238E27FC236}">
                  <a16:creationId xmlns:a16="http://schemas.microsoft.com/office/drawing/2014/main" id="{353A780F-10F2-327B-2567-6284F477651A}"/>
                </a:ext>
              </a:extLst>
            </p:cNvPr>
            <p:cNvSpPr/>
            <p:nvPr/>
          </p:nvSpPr>
          <p:spPr>
            <a:xfrm>
              <a:off x="5201375" y="4771400"/>
              <a:ext cx="2083475" cy="181175"/>
            </a:xfrm>
            <a:custGeom>
              <a:avLst/>
              <a:gdLst/>
              <a:ahLst/>
              <a:cxnLst/>
              <a:rect l="l" t="t" r="r" b="b"/>
              <a:pathLst>
                <a:path w="83339" h="7247" extrusionOk="0">
                  <a:moveTo>
                    <a:pt x="0" y="4790"/>
                  </a:moveTo>
                  <a:cubicBezTo>
                    <a:pt x="0" y="6153"/>
                    <a:pt x="1280" y="7226"/>
                    <a:pt x="2643" y="7226"/>
                  </a:cubicBezTo>
                  <a:lnTo>
                    <a:pt x="80882" y="7226"/>
                  </a:lnTo>
                  <a:cubicBezTo>
                    <a:pt x="82245" y="7247"/>
                    <a:pt x="83339" y="6153"/>
                    <a:pt x="83339" y="4790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9;p61">
              <a:extLst>
                <a:ext uri="{FF2B5EF4-FFF2-40B4-BE49-F238E27FC236}">
                  <a16:creationId xmlns:a16="http://schemas.microsoft.com/office/drawing/2014/main" id="{D965993C-F972-C984-BF30-F0282927257D}"/>
                </a:ext>
              </a:extLst>
            </p:cNvPr>
            <p:cNvSpPr/>
            <p:nvPr/>
          </p:nvSpPr>
          <p:spPr>
            <a:xfrm>
              <a:off x="5201375" y="4771400"/>
              <a:ext cx="2083475" cy="180675"/>
            </a:xfrm>
            <a:custGeom>
              <a:avLst/>
              <a:gdLst/>
              <a:ahLst/>
              <a:cxnLst/>
              <a:rect l="l" t="t" r="r" b="b"/>
              <a:pathLst>
                <a:path w="83339" h="7227" extrusionOk="0">
                  <a:moveTo>
                    <a:pt x="0" y="1"/>
                  </a:moveTo>
                  <a:lnTo>
                    <a:pt x="0" y="4522"/>
                  </a:lnTo>
                  <a:cubicBezTo>
                    <a:pt x="0" y="5884"/>
                    <a:pt x="1280" y="7226"/>
                    <a:pt x="2643" y="7226"/>
                  </a:cubicBezTo>
                  <a:lnTo>
                    <a:pt x="80882" y="7226"/>
                  </a:lnTo>
                  <a:cubicBezTo>
                    <a:pt x="82245" y="7226"/>
                    <a:pt x="83339" y="5884"/>
                    <a:pt x="83339" y="4522"/>
                  </a:cubicBezTo>
                  <a:lnTo>
                    <a:pt x="8333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20;p61">
              <a:extLst>
                <a:ext uri="{FF2B5EF4-FFF2-40B4-BE49-F238E27FC236}">
                  <a16:creationId xmlns:a16="http://schemas.microsoft.com/office/drawing/2014/main" id="{3F1BDE8A-3980-A399-ADC9-8495182C139B}"/>
                </a:ext>
              </a:extLst>
            </p:cNvPr>
            <p:cNvSpPr/>
            <p:nvPr/>
          </p:nvSpPr>
          <p:spPr>
            <a:xfrm>
              <a:off x="5876161" y="4952604"/>
              <a:ext cx="754550" cy="232250"/>
            </a:xfrm>
            <a:custGeom>
              <a:avLst/>
              <a:gdLst/>
              <a:ahLst/>
              <a:cxnLst/>
              <a:rect l="l" t="t" r="r" b="b"/>
              <a:pathLst>
                <a:path w="30182" h="9290" extrusionOk="0">
                  <a:moveTo>
                    <a:pt x="6586" y="0"/>
                  </a:moveTo>
                  <a:cubicBezTo>
                    <a:pt x="6586" y="0"/>
                    <a:pt x="6503" y="3984"/>
                    <a:pt x="4687" y="5842"/>
                  </a:cubicBezTo>
                  <a:cubicBezTo>
                    <a:pt x="2849" y="7700"/>
                    <a:pt x="0" y="9290"/>
                    <a:pt x="4955" y="9290"/>
                  </a:cubicBezTo>
                  <a:lnTo>
                    <a:pt x="25227" y="9290"/>
                  </a:lnTo>
                  <a:cubicBezTo>
                    <a:pt x="30182" y="9290"/>
                    <a:pt x="27333" y="7721"/>
                    <a:pt x="25495" y="5842"/>
                  </a:cubicBezTo>
                  <a:cubicBezTo>
                    <a:pt x="23679" y="3984"/>
                    <a:pt x="23617" y="0"/>
                    <a:pt x="2361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21;p61">
              <a:extLst>
                <a:ext uri="{FF2B5EF4-FFF2-40B4-BE49-F238E27FC236}">
                  <a16:creationId xmlns:a16="http://schemas.microsoft.com/office/drawing/2014/main" id="{2BD0B750-F1D3-CA33-2CC8-DA417A604AEC}"/>
                </a:ext>
              </a:extLst>
            </p:cNvPr>
            <p:cNvSpPr/>
            <p:nvPr/>
          </p:nvSpPr>
          <p:spPr>
            <a:xfrm>
              <a:off x="5201380" y="3557053"/>
              <a:ext cx="2083475" cy="1214327"/>
            </a:xfrm>
            <a:custGeom>
              <a:avLst/>
              <a:gdLst/>
              <a:ahLst/>
              <a:cxnLst/>
              <a:rect l="l" t="t" r="r" b="b"/>
              <a:pathLst>
                <a:path w="83339" h="49793" extrusionOk="0">
                  <a:moveTo>
                    <a:pt x="79726" y="3097"/>
                  </a:moveTo>
                  <a:lnTo>
                    <a:pt x="79726" y="46180"/>
                  </a:lnTo>
                  <a:lnTo>
                    <a:pt x="3613" y="46180"/>
                  </a:lnTo>
                  <a:lnTo>
                    <a:pt x="3613" y="3097"/>
                  </a:lnTo>
                  <a:close/>
                  <a:moveTo>
                    <a:pt x="2643" y="0"/>
                  </a:moveTo>
                  <a:cubicBezTo>
                    <a:pt x="1280" y="0"/>
                    <a:pt x="0" y="971"/>
                    <a:pt x="0" y="2333"/>
                  </a:cubicBezTo>
                  <a:lnTo>
                    <a:pt x="0" y="49793"/>
                  </a:lnTo>
                  <a:lnTo>
                    <a:pt x="83339" y="49793"/>
                  </a:lnTo>
                  <a:lnTo>
                    <a:pt x="83339" y="2333"/>
                  </a:lnTo>
                  <a:cubicBezTo>
                    <a:pt x="83339" y="971"/>
                    <a:pt x="82245" y="0"/>
                    <a:pt x="8088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44B0FA-5CCD-CF6A-0DDB-443C148B7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7" t="9309" r="5743" b="23368"/>
          <a:stretch/>
        </p:blipFill>
        <p:spPr>
          <a:xfrm>
            <a:off x="5316824" y="1253615"/>
            <a:ext cx="3437878" cy="2090324"/>
          </a:xfrm>
          <a:prstGeom prst="rect">
            <a:avLst/>
          </a:prstGeom>
        </p:spPr>
      </p:pic>
      <p:grpSp>
        <p:nvGrpSpPr>
          <p:cNvPr id="18" name="Google Shape;1192;p45">
            <a:extLst>
              <a:ext uri="{FF2B5EF4-FFF2-40B4-BE49-F238E27FC236}">
                <a16:creationId xmlns:a16="http://schemas.microsoft.com/office/drawing/2014/main" id="{FB4BCC79-B81A-E929-AA15-C628AF3EABB4}"/>
              </a:ext>
            </a:extLst>
          </p:cNvPr>
          <p:cNvGrpSpPr/>
          <p:nvPr/>
        </p:nvGrpSpPr>
        <p:grpSpPr>
          <a:xfrm>
            <a:off x="3539905" y="271604"/>
            <a:ext cx="407404" cy="371456"/>
            <a:chOff x="4456875" y="2635825"/>
            <a:chExt cx="481825" cy="451700"/>
          </a:xfrm>
        </p:grpSpPr>
        <p:sp>
          <p:nvSpPr>
            <p:cNvPr id="19" name="Google Shape;1193;p45">
              <a:extLst>
                <a:ext uri="{FF2B5EF4-FFF2-40B4-BE49-F238E27FC236}">
                  <a16:creationId xmlns:a16="http://schemas.microsoft.com/office/drawing/2014/main" id="{1538F0EC-DD9C-03C2-144E-DE46116798F7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194;p45">
              <a:extLst>
                <a:ext uri="{FF2B5EF4-FFF2-40B4-BE49-F238E27FC236}">
                  <a16:creationId xmlns:a16="http://schemas.microsoft.com/office/drawing/2014/main" id="{2C891578-E0D9-A230-9758-A51D60731E03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195;p45">
              <a:extLst>
                <a:ext uri="{FF2B5EF4-FFF2-40B4-BE49-F238E27FC236}">
                  <a16:creationId xmlns:a16="http://schemas.microsoft.com/office/drawing/2014/main" id="{403BA6E1-2992-66D6-9614-3C499D7FD7D9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196;p45">
              <a:extLst>
                <a:ext uri="{FF2B5EF4-FFF2-40B4-BE49-F238E27FC236}">
                  <a16:creationId xmlns:a16="http://schemas.microsoft.com/office/drawing/2014/main" id="{2BB9CA81-F563-0EC6-0517-8AD710940395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197;p45">
              <a:extLst>
                <a:ext uri="{FF2B5EF4-FFF2-40B4-BE49-F238E27FC236}">
                  <a16:creationId xmlns:a16="http://schemas.microsoft.com/office/drawing/2014/main" id="{3041D535-78B4-55E9-402C-00B73951AB0A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198;p45">
              <a:extLst>
                <a:ext uri="{FF2B5EF4-FFF2-40B4-BE49-F238E27FC236}">
                  <a16:creationId xmlns:a16="http://schemas.microsoft.com/office/drawing/2014/main" id="{4BC47C1B-DD19-7C6C-6FFC-6F2FCEA07A7C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1192;p45">
            <a:extLst>
              <a:ext uri="{FF2B5EF4-FFF2-40B4-BE49-F238E27FC236}">
                <a16:creationId xmlns:a16="http://schemas.microsoft.com/office/drawing/2014/main" id="{DE17065B-1630-F4BD-4185-44BB758D0C26}"/>
              </a:ext>
            </a:extLst>
          </p:cNvPr>
          <p:cNvGrpSpPr/>
          <p:nvPr/>
        </p:nvGrpSpPr>
        <p:grpSpPr>
          <a:xfrm>
            <a:off x="4054431" y="689440"/>
            <a:ext cx="390134" cy="365741"/>
            <a:chOff x="4456875" y="2635825"/>
            <a:chExt cx="481825" cy="451700"/>
          </a:xfrm>
        </p:grpSpPr>
        <p:sp>
          <p:nvSpPr>
            <p:cNvPr id="26" name="Google Shape;1193;p45">
              <a:extLst>
                <a:ext uri="{FF2B5EF4-FFF2-40B4-BE49-F238E27FC236}">
                  <a16:creationId xmlns:a16="http://schemas.microsoft.com/office/drawing/2014/main" id="{7A1E8A74-5791-2C62-FC90-51649DD2B6C1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194;p45">
              <a:extLst>
                <a:ext uri="{FF2B5EF4-FFF2-40B4-BE49-F238E27FC236}">
                  <a16:creationId xmlns:a16="http://schemas.microsoft.com/office/drawing/2014/main" id="{DC45E392-D57A-36CB-C260-37AB9CB75B76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195;p45">
              <a:extLst>
                <a:ext uri="{FF2B5EF4-FFF2-40B4-BE49-F238E27FC236}">
                  <a16:creationId xmlns:a16="http://schemas.microsoft.com/office/drawing/2014/main" id="{6153D02C-F7D4-1365-B018-F9CCE311A97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96;p45">
              <a:extLst>
                <a:ext uri="{FF2B5EF4-FFF2-40B4-BE49-F238E27FC236}">
                  <a16:creationId xmlns:a16="http://schemas.microsoft.com/office/drawing/2014/main" id="{3D3879D0-D7D1-D0BD-6DBF-0999B7F0885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1197;p45">
              <a:extLst>
                <a:ext uri="{FF2B5EF4-FFF2-40B4-BE49-F238E27FC236}">
                  <a16:creationId xmlns:a16="http://schemas.microsoft.com/office/drawing/2014/main" id="{EEBB6AB9-C2EE-A978-CDE8-92BF775C706B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198;p45">
              <a:extLst>
                <a:ext uri="{FF2B5EF4-FFF2-40B4-BE49-F238E27FC236}">
                  <a16:creationId xmlns:a16="http://schemas.microsoft.com/office/drawing/2014/main" id="{A9A834E6-4AF1-45DC-4910-E631EB44F346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1192;p45">
            <a:extLst>
              <a:ext uri="{FF2B5EF4-FFF2-40B4-BE49-F238E27FC236}">
                <a16:creationId xmlns:a16="http://schemas.microsoft.com/office/drawing/2014/main" id="{DFA4C7C5-6A18-4561-C7B7-3B708880C64D}"/>
              </a:ext>
            </a:extLst>
          </p:cNvPr>
          <p:cNvGrpSpPr/>
          <p:nvPr/>
        </p:nvGrpSpPr>
        <p:grpSpPr>
          <a:xfrm>
            <a:off x="4571244" y="1200131"/>
            <a:ext cx="390134" cy="365741"/>
            <a:chOff x="4456875" y="2635825"/>
            <a:chExt cx="481825" cy="451700"/>
          </a:xfrm>
        </p:grpSpPr>
        <p:sp>
          <p:nvSpPr>
            <p:cNvPr id="33" name="Google Shape;1193;p45">
              <a:extLst>
                <a:ext uri="{FF2B5EF4-FFF2-40B4-BE49-F238E27FC236}">
                  <a16:creationId xmlns:a16="http://schemas.microsoft.com/office/drawing/2014/main" id="{EABF1F7C-D435-4E4C-ACE6-6DAF0AE5C383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194;p45">
              <a:extLst>
                <a:ext uri="{FF2B5EF4-FFF2-40B4-BE49-F238E27FC236}">
                  <a16:creationId xmlns:a16="http://schemas.microsoft.com/office/drawing/2014/main" id="{017F8089-B119-FA8C-CD70-E7A35643A8BA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1195;p45">
              <a:extLst>
                <a:ext uri="{FF2B5EF4-FFF2-40B4-BE49-F238E27FC236}">
                  <a16:creationId xmlns:a16="http://schemas.microsoft.com/office/drawing/2014/main" id="{F780084C-F05F-07BE-DEA9-3232AF44C46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1196;p45">
              <a:extLst>
                <a:ext uri="{FF2B5EF4-FFF2-40B4-BE49-F238E27FC236}">
                  <a16:creationId xmlns:a16="http://schemas.microsoft.com/office/drawing/2014/main" id="{702E9D58-CCDE-56B0-08CC-8F8D06EA92F6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1197;p45">
              <a:extLst>
                <a:ext uri="{FF2B5EF4-FFF2-40B4-BE49-F238E27FC236}">
                  <a16:creationId xmlns:a16="http://schemas.microsoft.com/office/drawing/2014/main" id="{84E82AEF-C561-9454-1C0B-457D5338B06C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1198;p45">
              <a:extLst>
                <a:ext uri="{FF2B5EF4-FFF2-40B4-BE49-F238E27FC236}">
                  <a16:creationId xmlns:a16="http://schemas.microsoft.com/office/drawing/2014/main" id="{BB84D3B4-63C3-1509-ED1A-C1DF6F24776D}"/>
                </a:ext>
              </a:extLst>
            </p:cNvPr>
            <p:cNvSpPr/>
            <p:nvPr/>
          </p:nvSpPr>
          <p:spPr>
            <a:xfrm>
              <a:off x="4741226" y="2791125"/>
              <a:ext cx="169400" cy="42326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906186" y="311922"/>
            <a:ext cx="3760872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Destination not unreachable</a:t>
            </a:r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169057" y="18429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2</a:t>
            </a:r>
            <a:endParaRPr sz="4200" dirty="0"/>
          </a:p>
        </p:txBody>
      </p: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4887649" y="1113222"/>
            <a:ext cx="3985247" cy="2617294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3ADC206-6D1E-ECF5-B293-A2295B44C094}"/>
              </a:ext>
            </a:extLst>
          </p:cNvPr>
          <p:cNvSpPr txBox="1"/>
          <p:nvPr/>
        </p:nvSpPr>
        <p:spPr>
          <a:xfrm>
            <a:off x="240021" y="776359"/>
            <a:ext cx="45766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Destination unreachable,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terlaksana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andai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host,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jaringan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, port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ataupun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protokol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tertentu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tak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bisa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dijangkau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.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Komunikasi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di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jaringan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bergantung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dari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beberapa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kondisi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yng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ditemui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.</a:t>
            </a:r>
          </a:p>
          <a:p>
            <a:endParaRPr lang="en-US" sz="1200" dirty="0">
              <a:solidFill>
                <a:srgbClr val="2E2E2E"/>
              </a:solidFill>
              <a:latin typeface="Manjari"/>
            </a:endParaRPr>
          </a:p>
          <a:p>
            <a:r>
              <a:rPr lang="en-US" sz="1200" b="1" i="0" dirty="0" err="1">
                <a:solidFill>
                  <a:srgbClr val="2E2E2E"/>
                </a:solidFill>
                <a:effectLst/>
                <a:latin typeface="Manjari"/>
              </a:rPr>
              <a:t>Penyebab</a:t>
            </a:r>
            <a:endParaRPr lang="en-US" sz="1200" b="1" i="0" dirty="0">
              <a:solidFill>
                <a:srgbClr val="2E2E2E"/>
              </a:solidFill>
              <a:effectLst/>
              <a:latin typeface="Manjari"/>
            </a:endParaRPr>
          </a:p>
          <a:p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Kabel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jaringan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, LAN Card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ataupun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Wireless USB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mungkin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tak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terhubung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ke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PC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ataupun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perangkatnya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rusak.HUB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/SWITCH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tak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di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nyalakan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ataupun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rusak.Status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"Local Area Connection" </a:t>
            </a:r>
            <a:r>
              <a:rPr lang="en-US" sz="1200" i="0" dirty="0" err="1">
                <a:solidFill>
                  <a:srgbClr val="2E2E2E"/>
                </a:solidFill>
                <a:effectLst/>
                <a:latin typeface="Manjari"/>
              </a:rPr>
              <a:t>masih</a:t>
            </a:r>
            <a:r>
              <a:rPr lang="en-US" sz="1200" i="0" dirty="0">
                <a:solidFill>
                  <a:srgbClr val="2E2E2E"/>
                </a:solidFill>
                <a:effectLst/>
                <a:latin typeface="Manjari"/>
              </a:rPr>
              <a:t> "Disable" pada Network Connection di Control Panel.</a:t>
            </a:r>
          </a:p>
          <a:p>
            <a:endParaRPr lang="en-ID" sz="1200" dirty="0">
              <a:solidFill>
                <a:srgbClr val="2E2E2E"/>
              </a:solidFill>
              <a:latin typeface="Manjari"/>
            </a:endParaRPr>
          </a:p>
          <a:p>
            <a:pPr algn="just"/>
            <a:r>
              <a:rPr lang="en-ID" sz="1200" b="1" dirty="0">
                <a:effectLst/>
                <a:latin typeface="Manjari"/>
              </a:rPr>
              <a:t>Cara </a:t>
            </a:r>
            <a:r>
              <a:rPr lang="en-ID" sz="1200" b="1" dirty="0" err="1">
                <a:effectLst/>
                <a:latin typeface="Manjari"/>
              </a:rPr>
              <a:t>Mengatasi</a:t>
            </a:r>
            <a:endParaRPr lang="en-ID" sz="1200" b="1" dirty="0">
              <a:effectLst/>
              <a:latin typeface="Manjari"/>
            </a:endParaRPr>
          </a:p>
          <a:p>
            <a:pPr algn="just"/>
            <a:r>
              <a:rPr lang="en-ID" sz="1200" dirty="0">
                <a:effectLst/>
                <a:latin typeface="Manjari"/>
              </a:rPr>
              <a:t>1. </a:t>
            </a:r>
            <a:r>
              <a:rPr lang="en-ID" sz="1200" dirty="0" err="1">
                <a:effectLst/>
                <a:latin typeface="Manjari"/>
              </a:rPr>
              <a:t>Andai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perangkat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merupakan</a:t>
            </a:r>
            <a:r>
              <a:rPr lang="en-ID" sz="1200" dirty="0">
                <a:effectLst/>
                <a:latin typeface="Manjari"/>
              </a:rPr>
              <a:t> Wireless </a:t>
            </a:r>
            <a:r>
              <a:rPr lang="en-ID" sz="1200" dirty="0" err="1">
                <a:effectLst/>
                <a:latin typeface="Manjari"/>
              </a:rPr>
              <a:t>USB,maka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pastikan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lampu</a:t>
            </a:r>
            <a:r>
              <a:rPr lang="en-ID" sz="1200" dirty="0">
                <a:effectLst/>
                <a:latin typeface="Manjari"/>
              </a:rPr>
              <a:t> indicator </a:t>
            </a:r>
            <a:r>
              <a:rPr lang="en-ID" sz="1200" dirty="0" err="1">
                <a:effectLst/>
                <a:latin typeface="Manjari"/>
              </a:rPr>
              <a:t>menyala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serta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coba</a:t>
            </a:r>
            <a:r>
              <a:rPr lang="en-ID" sz="1200" dirty="0">
                <a:effectLst/>
                <a:latin typeface="Manjari"/>
              </a:rPr>
              <a:t> di </a:t>
            </a:r>
            <a:r>
              <a:rPr lang="en-ID" sz="1200" dirty="0" err="1">
                <a:effectLst/>
                <a:latin typeface="Manjari"/>
              </a:rPr>
              <a:t>pindahkan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ke</a:t>
            </a:r>
            <a:r>
              <a:rPr lang="en-ID" sz="1200" dirty="0">
                <a:effectLst/>
                <a:latin typeface="Manjari"/>
              </a:rPr>
              <a:t> port USB </a:t>
            </a:r>
            <a:r>
              <a:rPr lang="en-ID" sz="1200" dirty="0" err="1">
                <a:effectLst/>
                <a:latin typeface="Manjari"/>
              </a:rPr>
              <a:t>yng</a:t>
            </a:r>
            <a:r>
              <a:rPr lang="en-ID" sz="1200" dirty="0">
                <a:effectLst/>
                <a:latin typeface="Manjari"/>
              </a:rPr>
              <a:t> lain (</a:t>
            </a:r>
            <a:r>
              <a:rPr lang="en-ID" sz="1200" dirty="0" err="1">
                <a:effectLst/>
                <a:latin typeface="Manjari"/>
              </a:rPr>
              <a:t>andai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tak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berdampak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percis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sekali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maka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gantilah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perangkat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dengan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yng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baru</a:t>
            </a:r>
            <a:r>
              <a:rPr lang="en-ID" sz="1200" dirty="0">
                <a:effectLst/>
                <a:latin typeface="Manjari"/>
              </a:rPr>
              <a:t>).</a:t>
            </a:r>
          </a:p>
          <a:p>
            <a:pPr algn="just"/>
            <a:r>
              <a:rPr lang="en-ID" sz="1200" dirty="0">
                <a:effectLst/>
                <a:latin typeface="Manjari"/>
              </a:rPr>
              <a:t>2. </a:t>
            </a:r>
            <a:r>
              <a:rPr lang="en-ID" sz="1200" dirty="0" err="1">
                <a:effectLst/>
                <a:latin typeface="Manjari"/>
              </a:rPr>
              <a:t>Nyalakan</a:t>
            </a:r>
            <a:r>
              <a:rPr lang="en-ID" sz="1200" dirty="0">
                <a:effectLst/>
                <a:latin typeface="Manjari"/>
              </a:rPr>
              <a:t> HUB/SWITCH </a:t>
            </a:r>
            <a:r>
              <a:rPr lang="en-ID" sz="1200" dirty="0" err="1">
                <a:effectLst/>
                <a:latin typeface="Manjari"/>
              </a:rPr>
              <a:t>serta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coba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pindahkan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kabel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jaringan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komputer</a:t>
            </a:r>
            <a:r>
              <a:rPr lang="en-ID" sz="1200" dirty="0">
                <a:effectLst/>
                <a:latin typeface="Manjari"/>
              </a:rPr>
              <a:t> target </a:t>
            </a:r>
            <a:r>
              <a:rPr lang="en-ID" sz="1200" dirty="0" err="1">
                <a:effectLst/>
                <a:latin typeface="Manjari"/>
              </a:rPr>
              <a:t>ke</a:t>
            </a:r>
            <a:r>
              <a:rPr lang="en-ID" sz="1200" dirty="0">
                <a:effectLst/>
                <a:latin typeface="Manjari"/>
              </a:rPr>
              <a:t> slot </a:t>
            </a:r>
            <a:r>
              <a:rPr lang="en-ID" sz="1200" dirty="0" err="1">
                <a:effectLst/>
                <a:latin typeface="Manjari"/>
              </a:rPr>
              <a:t>yng</a:t>
            </a:r>
            <a:r>
              <a:rPr lang="en-ID" sz="1200" dirty="0">
                <a:effectLst/>
                <a:latin typeface="Manjari"/>
              </a:rPr>
              <a:t> lain, </a:t>
            </a:r>
            <a:r>
              <a:rPr lang="en-ID" sz="1200" dirty="0" err="1">
                <a:effectLst/>
                <a:latin typeface="Manjari"/>
              </a:rPr>
              <a:t>lalu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coba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tes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koneksi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lagi</a:t>
            </a:r>
            <a:r>
              <a:rPr lang="en-ID" sz="1200" dirty="0">
                <a:effectLst/>
                <a:latin typeface="Manjari"/>
              </a:rPr>
              <a:t>. </a:t>
            </a:r>
            <a:r>
              <a:rPr lang="en-ID" sz="1200" dirty="0" err="1">
                <a:effectLst/>
                <a:latin typeface="Manjari"/>
              </a:rPr>
              <a:t>Andai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tak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ada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perubahan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sesudah</a:t>
            </a:r>
            <a:r>
              <a:rPr lang="en-ID" sz="1200" dirty="0">
                <a:effectLst/>
                <a:latin typeface="Manjari"/>
              </a:rPr>
              <a:t> di </a:t>
            </a:r>
            <a:r>
              <a:rPr lang="en-ID" sz="1200" dirty="0" err="1">
                <a:effectLst/>
                <a:latin typeface="Manjari"/>
              </a:rPr>
              <a:t>cek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maka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ini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penyelesaian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nya</a:t>
            </a:r>
            <a:r>
              <a:rPr lang="en-ID" sz="1200" dirty="0">
                <a:effectLst/>
                <a:latin typeface="Manjari"/>
              </a:rPr>
              <a:t> </a:t>
            </a:r>
          </a:p>
          <a:p>
            <a:pPr algn="just"/>
            <a:r>
              <a:rPr lang="en-ID" sz="1200" dirty="0">
                <a:effectLst/>
                <a:latin typeface="Manjari"/>
              </a:rPr>
              <a:t>1.  </a:t>
            </a:r>
            <a:r>
              <a:rPr lang="en-ID" sz="1200" dirty="0" err="1">
                <a:effectLst/>
                <a:latin typeface="Manjari"/>
              </a:rPr>
              <a:t>maka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bisa</a:t>
            </a:r>
            <a:r>
              <a:rPr lang="en-ID" sz="1200" dirty="0">
                <a:effectLst/>
                <a:latin typeface="Manjari"/>
              </a:rPr>
              <a:t> di </a:t>
            </a:r>
            <a:r>
              <a:rPr lang="en-ID" sz="1200" dirty="0" err="1">
                <a:effectLst/>
                <a:latin typeface="Manjari"/>
              </a:rPr>
              <a:t>pastikan</a:t>
            </a:r>
            <a:r>
              <a:rPr lang="en-ID" sz="1200" dirty="0">
                <a:effectLst/>
                <a:latin typeface="Manjari"/>
              </a:rPr>
              <a:t> HUB/SWITCH </a:t>
            </a:r>
            <a:r>
              <a:rPr lang="en-ID" sz="1200" dirty="0" err="1">
                <a:effectLst/>
                <a:latin typeface="Manjari"/>
              </a:rPr>
              <a:t>kamu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rusak</a:t>
            </a:r>
            <a:r>
              <a:rPr lang="en-ID" sz="1200" dirty="0">
                <a:effectLst/>
                <a:latin typeface="Manjari"/>
              </a:rPr>
              <a:t>, </a:t>
            </a:r>
            <a:r>
              <a:rPr lang="en-ID" sz="1200" dirty="0" err="1">
                <a:effectLst/>
                <a:latin typeface="Manjari"/>
              </a:rPr>
              <a:t>menjadikan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Perlu</a:t>
            </a:r>
            <a:r>
              <a:rPr lang="en-ID" sz="1200" dirty="0">
                <a:effectLst/>
                <a:latin typeface="Manjari"/>
              </a:rPr>
              <a:t> di </a:t>
            </a:r>
            <a:r>
              <a:rPr lang="en-ID" sz="1200" dirty="0" err="1">
                <a:effectLst/>
                <a:latin typeface="Manjari"/>
              </a:rPr>
              <a:t>perbaiki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ataupun</a:t>
            </a:r>
            <a:r>
              <a:rPr lang="en-ID" sz="1200" dirty="0">
                <a:effectLst/>
                <a:latin typeface="Manjari"/>
              </a:rPr>
              <a:t> di </a:t>
            </a:r>
            <a:r>
              <a:rPr lang="en-ID" sz="1200" dirty="0" err="1">
                <a:effectLst/>
                <a:latin typeface="Manjari"/>
              </a:rPr>
              <a:t>rubah</a:t>
            </a:r>
            <a:r>
              <a:rPr lang="en-ID" sz="1200" dirty="0">
                <a:effectLst/>
                <a:latin typeface="Manjari"/>
              </a:rPr>
              <a:t> yang </a:t>
            </a:r>
            <a:r>
              <a:rPr lang="en-ID" sz="1200" dirty="0" err="1">
                <a:effectLst/>
                <a:latin typeface="Manjari"/>
              </a:rPr>
              <a:t>dengannya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yng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baru</a:t>
            </a:r>
            <a:r>
              <a:rPr lang="en-ID" sz="1200" dirty="0">
                <a:effectLst/>
                <a:latin typeface="Manjari"/>
              </a:rPr>
              <a:t>.</a:t>
            </a:r>
          </a:p>
          <a:p>
            <a:pPr algn="just"/>
            <a:r>
              <a:rPr lang="en-ID" sz="1200">
                <a:latin typeface="Manjari"/>
              </a:rPr>
              <a:t>2. </a:t>
            </a:r>
            <a:r>
              <a:rPr lang="en-ID" sz="1200">
                <a:effectLst/>
                <a:latin typeface="Manjari"/>
              </a:rPr>
              <a:t>Klik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kanan</a:t>
            </a:r>
            <a:r>
              <a:rPr lang="en-ID" sz="1200" dirty="0">
                <a:effectLst/>
                <a:latin typeface="Manjari"/>
              </a:rPr>
              <a:t> pada Local Area Connection </a:t>
            </a:r>
            <a:r>
              <a:rPr lang="en-ID" sz="1200" dirty="0" err="1">
                <a:effectLst/>
                <a:latin typeface="Manjari"/>
              </a:rPr>
              <a:t>yng</a:t>
            </a:r>
            <a:r>
              <a:rPr lang="en-ID" sz="1200" dirty="0">
                <a:effectLst/>
                <a:latin typeface="Manjari"/>
              </a:rPr>
              <a:t> disable yang </a:t>
            </a:r>
            <a:r>
              <a:rPr lang="en-ID" sz="1200" dirty="0" err="1">
                <a:effectLst/>
                <a:latin typeface="Manjari"/>
              </a:rPr>
              <a:t>dengannya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warna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abu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abu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lalu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klik</a:t>
            </a:r>
            <a:r>
              <a:rPr lang="en-ID" sz="1200" dirty="0">
                <a:effectLst/>
                <a:latin typeface="Manjari"/>
              </a:rPr>
              <a:t> enable </a:t>
            </a:r>
            <a:r>
              <a:rPr lang="en-ID" sz="1200" dirty="0" err="1">
                <a:effectLst/>
                <a:latin typeface="Manjari"/>
              </a:rPr>
              <a:t>serta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coba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lakukan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tes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koneksi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lagi</a:t>
            </a:r>
            <a:r>
              <a:rPr lang="en-ID" sz="1200" dirty="0">
                <a:effectLst/>
                <a:latin typeface="Manjari"/>
              </a:rPr>
              <a:t>.</a:t>
            </a:r>
            <a:br>
              <a:rPr lang="en-ID" sz="1200" i="0" dirty="0">
                <a:solidFill>
                  <a:srgbClr val="2E2E2E"/>
                </a:solidFill>
                <a:effectLst/>
                <a:latin typeface="Manjari"/>
              </a:rPr>
            </a:br>
            <a:endParaRPr lang="en-ID" sz="1200" i="0" dirty="0">
              <a:solidFill>
                <a:srgbClr val="2E2E2E"/>
              </a:solidFill>
              <a:effectLst/>
              <a:latin typeface="Manjari"/>
            </a:endParaRPr>
          </a:p>
          <a:p>
            <a:endParaRPr lang="en-ID" sz="1200" dirty="0">
              <a:latin typeface="Manja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3CE34-A48C-C81D-3140-421A3292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83" y="1754702"/>
            <a:ext cx="3244873" cy="1825241"/>
          </a:xfrm>
          <a:prstGeom prst="rect">
            <a:avLst/>
          </a:prstGeom>
        </p:spPr>
      </p:pic>
      <p:grpSp>
        <p:nvGrpSpPr>
          <p:cNvPr id="25" name="Google Shape;1585;p52">
            <a:extLst>
              <a:ext uri="{FF2B5EF4-FFF2-40B4-BE49-F238E27FC236}">
                <a16:creationId xmlns:a16="http://schemas.microsoft.com/office/drawing/2014/main" id="{3F9586D3-4A71-DEA2-216D-84C4392A17C4}"/>
              </a:ext>
            </a:extLst>
          </p:cNvPr>
          <p:cNvGrpSpPr/>
          <p:nvPr/>
        </p:nvGrpSpPr>
        <p:grpSpPr>
          <a:xfrm rot="1673854">
            <a:off x="4502621" y="415754"/>
            <a:ext cx="1157088" cy="445328"/>
            <a:chOff x="1510425" y="1138750"/>
            <a:chExt cx="1329300" cy="395500"/>
          </a:xfrm>
        </p:grpSpPr>
        <p:sp>
          <p:nvSpPr>
            <p:cNvPr id="26" name="Google Shape;1586;p52">
              <a:extLst>
                <a:ext uri="{FF2B5EF4-FFF2-40B4-BE49-F238E27FC236}">
                  <a16:creationId xmlns:a16="http://schemas.microsoft.com/office/drawing/2014/main" id="{AE956138-3539-0597-EFEE-B77C77017DC0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587;p52">
              <a:extLst>
                <a:ext uri="{FF2B5EF4-FFF2-40B4-BE49-F238E27FC236}">
                  <a16:creationId xmlns:a16="http://schemas.microsoft.com/office/drawing/2014/main" id="{6CB05990-2003-062C-CEBF-15108916F3FD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8;p52">
              <a:extLst>
                <a:ext uri="{FF2B5EF4-FFF2-40B4-BE49-F238E27FC236}">
                  <a16:creationId xmlns:a16="http://schemas.microsoft.com/office/drawing/2014/main" id="{060C3853-B9B5-EEAD-5B89-F1861E0439E9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18FB4B-897C-F605-8BA1-A507D86ECE92}"/>
              </a:ext>
            </a:extLst>
          </p:cNvPr>
          <p:cNvCxnSpPr/>
          <p:nvPr/>
        </p:nvCxnSpPr>
        <p:spPr>
          <a:xfrm>
            <a:off x="1711842" y="1588823"/>
            <a:ext cx="9569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3F44B2-8C5C-97F6-4DD4-3E567669341D}"/>
              </a:ext>
            </a:extLst>
          </p:cNvPr>
          <p:cNvCxnSpPr/>
          <p:nvPr/>
        </p:nvCxnSpPr>
        <p:spPr>
          <a:xfrm>
            <a:off x="1571423" y="2751316"/>
            <a:ext cx="9569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2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372371" y="527356"/>
            <a:ext cx="310598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Sigmar One"/>
                <a:ea typeface="Sigmar One"/>
                <a:cs typeface="Sigmar One"/>
                <a:sym typeface="Sigmar One"/>
              </a:rPr>
              <a:t>Komputer</a:t>
            </a:r>
            <a:r>
              <a:rPr lang="en-US" sz="1100" dirty="0">
                <a:latin typeface="Sigmar One"/>
                <a:ea typeface="Sigmar One"/>
                <a:cs typeface="Sigmar One"/>
                <a:sym typeface="Sigmar One"/>
              </a:rPr>
              <a:t> 1 (</a:t>
            </a:r>
            <a:r>
              <a:rPr lang="en-US" sz="1100" dirty="0" err="1">
                <a:latin typeface="Sigmar One"/>
                <a:ea typeface="Sigmar One"/>
                <a:cs typeface="Sigmar One"/>
                <a:sym typeface="Sigmar One"/>
              </a:rPr>
              <a:t>hanifa</a:t>
            </a:r>
            <a:r>
              <a:rPr lang="en-US" sz="1200" dirty="0">
                <a:latin typeface="Sigmar One"/>
                <a:ea typeface="Sigmar One"/>
                <a:cs typeface="Sigmar One"/>
                <a:sym typeface="Sigmar One"/>
              </a:rPr>
              <a:t>)</a:t>
            </a:r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6491464" y="492976"/>
            <a:ext cx="2652536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Sigmar One"/>
                <a:ea typeface="Sigmar One"/>
                <a:cs typeface="Sigmar One"/>
                <a:sym typeface="Sigmar One"/>
              </a:rPr>
              <a:t>Komputer</a:t>
            </a:r>
            <a:r>
              <a:rPr lang="en-US" sz="1100" dirty="0">
                <a:latin typeface="Sigmar One"/>
                <a:ea typeface="Sigmar One"/>
                <a:cs typeface="Sigmar One"/>
                <a:sym typeface="Sigmar One"/>
              </a:rPr>
              <a:t> 3 (</a:t>
            </a:r>
            <a:r>
              <a:rPr lang="en-US" sz="1100" dirty="0" err="1">
                <a:latin typeface="Sigmar One"/>
                <a:ea typeface="Sigmar One"/>
                <a:cs typeface="Sigmar One"/>
                <a:sym typeface="Sigmar One"/>
              </a:rPr>
              <a:t>rahayu</a:t>
            </a:r>
            <a:r>
              <a:rPr lang="en-US" sz="1100" dirty="0">
                <a:latin typeface="Sigmar One"/>
                <a:ea typeface="Sigmar One"/>
                <a:cs typeface="Sigmar One"/>
                <a:sym typeface="Sigmar One"/>
              </a:rPr>
              <a:t>)</a:t>
            </a:r>
            <a:endParaRPr sz="11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4"/>
          </p:nvPr>
        </p:nvSpPr>
        <p:spPr>
          <a:xfrm>
            <a:off x="2497571" y="41838"/>
            <a:ext cx="3959440" cy="66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Hasil output 3 computer yang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berhasil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saling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terhubung</a:t>
            </a:r>
            <a:endParaRPr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796718" y="136347"/>
            <a:ext cx="640532" cy="630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1</a:t>
            </a:r>
            <a:endParaRPr sz="4000" dirty="0"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14"/>
          </p:nvPr>
        </p:nvSpPr>
        <p:spPr>
          <a:xfrm>
            <a:off x="7232666" y="95331"/>
            <a:ext cx="547232" cy="6345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</a:t>
            </a:r>
            <a:endParaRPr sz="4000" dirty="0"/>
          </a:p>
        </p:txBody>
      </p:sp>
      <p:sp>
        <p:nvSpPr>
          <p:cNvPr id="740" name="Google Shape;740;p39"/>
          <p:cNvSpPr txBox="1">
            <a:spLocks noGrp="1"/>
          </p:cNvSpPr>
          <p:nvPr>
            <p:ph type="title" idx="15"/>
          </p:nvPr>
        </p:nvSpPr>
        <p:spPr>
          <a:xfrm>
            <a:off x="3840083" y="2145772"/>
            <a:ext cx="674465" cy="62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</a:t>
            </a:r>
            <a:endParaRPr sz="4000" dirty="0"/>
          </a:p>
        </p:txBody>
      </p:sp>
      <p:grpSp>
        <p:nvGrpSpPr>
          <p:cNvPr id="34" name="Google Shape;1702;p56">
            <a:extLst>
              <a:ext uri="{FF2B5EF4-FFF2-40B4-BE49-F238E27FC236}">
                <a16:creationId xmlns:a16="http://schemas.microsoft.com/office/drawing/2014/main" id="{47BB592D-A403-F2C1-A02F-B8AE52F4B4E4}"/>
              </a:ext>
            </a:extLst>
          </p:cNvPr>
          <p:cNvGrpSpPr/>
          <p:nvPr/>
        </p:nvGrpSpPr>
        <p:grpSpPr>
          <a:xfrm>
            <a:off x="6038651" y="802999"/>
            <a:ext cx="3013240" cy="2025836"/>
            <a:chOff x="6760357" y="1684931"/>
            <a:chExt cx="1911003" cy="1751862"/>
          </a:xfrm>
        </p:grpSpPr>
        <p:sp>
          <p:nvSpPr>
            <p:cNvPr id="35" name="Google Shape;1703;p56">
              <a:extLst>
                <a:ext uri="{FF2B5EF4-FFF2-40B4-BE49-F238E27FC236}">
                  <a16:creationId xmlns:a16="http://schemas.microsoft.com/office/drawing/2014/main" id="{18709E8D-A527-7B1E-AEB6-42FB980C31C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;p56">
              <a:extLst>
                <a:ext uri="{FF2B5EF4-FFF2-40B4-BE49-F238E27FC236}">
                  <a16:creationId xmlns:a16="http://schemas.microsoft.com/office/drawing/2014/main" id="{AADD9993-3B7D-1FD7-EE7B-EE3A77C95726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5;p56">
              <a:extLst>
                <a:ext uri="{FF2B5EF4-FFF2-40B4-BE49-F238E27FC236}">
                  <a16:creationId xmlns:a16="http://schemas.microsoft.com/office/drawing/2014/main" id="{8C4FCB1A-A9A3-A3D4-0FEC-3E1E0AE005D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6;p56">
              <a:extLst>
                <a:ext uri="{FF2B5EF4-FFF2-40B4-BE49-F238E27FC236}">
                  <a16:creationId xmlns:a16="http://schemas.microsoft.com/office/drawing/2014/main" id="{0683E057-AC30-F7F7-CDB8-7E657BFD1D1E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7;p56">
              <a:extLst>
                <a:ext uri="{FF2B5EF4-FFF2-40B4-BE49-F238E27FC236}">
                  <a16:creationId xmlns:a16="http://schemas.microsoft.com/office/drawing/2014/main" id="{C6258243-760C-0059-F102-1098DF53B89A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8;p56">
              <a:extLst>
                <a:ext uri="{FF2B5EF4-FFF2-40B4-BE49-F238E27FC236}">
                  <a16:creationId xmlns:a16="http://schemas.microsoft.com/office/drawing/2014/main" id="{2C506860-48CB-E6A3-7870-B7554AE32BEE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9;p56">
              <a:extLst>
                <a:ext uri="{FF2B5EF4-FFF2-40B4-BE49-F238E27FC236}">
                  <a16:creationId xmlns:a16="http://schemas.microsoft.com/office/drawing/2014/main" id="{DC80605C-B825-BDDE-5163-097070678C2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0;p56">
              <a:extLst>
                <a:ext uri="{FF2B5EF4-FFF2-40B4-BE49-F238E27FC236}">
                  <a16:creationId xmlns:a16="http://schemas.microsoft.com/office/drawing/2014/main" id="{57C68C0F-F407-C077-0D2F-B1008FE3AE3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1;p56">
              <a:extLst>
                <a:ext uri="{FF2B5EF4-FFF2-40B4-BE49-F238E27FC236}">
                  <a16:creationId xmlns:a16="http://schemas.microsoft.com/office/drawing/2014/main" id="{4B012CD4-197E-490F-9533-15011FA55FC1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2;p56">
              <a:extLst>
                <a:ext uri="{FF2B5EF4-FFF2-40B4-BE49-F238E27FC236}">
                  <a16:creationId xmlns:a16="http://schemas.microsoft.com/office/drawing/2014/main" id="{9C2B8921-C2AF-DB94-E804-D2FD8CA90F7B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3;p56">
              <a:extLst>
                <a:ext uri="{FF2B5EF4-FFF2-40B4-BE49-F238E27FC236}">
                  <a16:creationId xmlns:a16="http://schemas.microsoft.com/office/drawing/2014/main" id="{88461DB5-C11C-8067-88E8-ADDFFDA5CB86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4;p56">
              <a:extLst>
                <a:ext uri="{FF2B5EF4-FFF2-40B4-BE49-F238E27FC236}">
                  <a16:creationId xmlns:a16="http://schemas.microsoft.com/office/drawing/2014/main" id="{32052AFC-6899-8BC5-5C85-254FBFD896C6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15;p56">
              <a:extLst>
                <a:ext uri="{FF2B5EF4-FFF2-40B4-BE49-F238E27FC236}">
                  <a16:creationId xmlns:a16="http://schemas.microsoft.com/office/drawing/2014/main" id="{6E352D8C-22DE-AD9F-CF0E-E09A84E3D4C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16;p56">
              <a:extLst>
                <a:ext uri="{FF2B5EF4-FFF2-40B4-BE49-F238E27FC236}">
                  <a16:creationId xmlns:a16="http://schemas.microsoft.com/office/drawing/2014/main" id="{0D7E8133-6936-DF33-41B0-92055F16BDD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50075" y="855275"/>
            <a:ext cx="2850441" cy="1921592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687;p56">
            <a:extLst>
              <a:ext uri="{FF2B5EF4-FFF2-40B4-BE49-F238E27FC236}">
                <a16:creationId xmlns:a16="http://schemas.microsoft.com/office/drawing/2014/main" id="{8A2FF334-A7F4-0D36-09A6-FAB693916B2A}"/>
              </a:ext>
            </a:extLst>
          </p:cNvPr>
          <p:cNvGrpSpPr/>
          <p:nvPr/>
        </p:nvGrpSpPr>
        <p:grpSpPr>
          <a:xfrm>
            <a:off x="2887733" y="2865200"/>
            <a:ext cx="3150928" cy="2118044"/>
            <a:chOff x="6760357" y="1684931"/>
            <a:chExt cx="1911003" cy="1751862"/>
          </a:xfrm>
        </p:grpSpPr>
        <p:sp>
          <p:nvSpPr>
            <p:cNvPr id="69" name="Google Shape;1688;p56">
              <a:extLst>
                <a:ext uri="{FF2B5EF4-FFF2-40B4-BE49-F238E27FC236}">
                  <a16:creationId xmlns:a16="http://schemas.microsoft.com/office/drawing/2014/main" id="{01014E41-B866-FB3A-6260-1A987D6D56C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9;p56">
              <a:extLst>
                <a:ext uri="{FF2B5EF4-FFF2-40B4-BE49-F238E27FC236}">
                  <a16:creationId xmlns:a16="http://schemas.microsoft.com/office/drawing/2014/main" id="{73BAD86F-2AD1-1CB2-2ECF-09A022FCDBB4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90;p56">
              <a:extLst>
                <a:ext uri="{FF2B5EF4-FFF2-40B4-BE49-F238E27FC236}">
                  <a16:creationId xmlns:a16="http://schemas.microsoft.com/office/drawing/2014/main" id="{41C0287F-2821-5759-88CF-0503A70DD02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91;p56">
              <a:extLst>
                <a:ext uri="{FF2B5EF4-FFF2-40B4-BE49-F238E27FC236}">
                  <a16:creationId xmlns:a16="http://schemas.microsoft.com/office/drawing/2014/main" id="{B530816F-B4F2-EDC9-57BB-FA30A4B85EE0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92;p56">
              <a:extLst>
                <a:ext uri="{FF2B5EF4-FFF2-40B4-BE49-F238E27FC236}">
                  <a16:creationId xmlns:a16="http://schemas.microsoft.com/office/drawing/2014/main" id="{0B5719BA-D215-6E7C-7E94-288F4AF0EA34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93;p56">
              <a:extLst>
                <a:ext uri="{FF2B5EF4-FFF2-40B4-BE49-F238E27FC236}">
                  <a16:creationId xmlns:a16="http://schemas.microsoft.com/office/drawing/2014/main" id="{92CE2C2B-11B6-7AAC-1CC0-96D9E2A287C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94;p56">
              <a:extLst>
                <a:ext uri="{FF2B5EF4-FFF2-40B4-BE49-F238E27FC236}">
                  <a16:creationId xmlns:a16="http://schemas.microsoft.com/office/drawing/2014/main" id="{DF41DB30-1C01-9564-E13B-6EBB2A93EE72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5;p56">
              <a:extLst>
                <a:ext uri="{FF2B5EF4-FFF2-40B4-BE49-F238E27FC236}">
                  <a16:creationId xmlns:a16="http://schemas.microsoft.com/office/drawing/2014/main" id="{956775DE-413C-A27D-3193-81629A52D66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6;p56">
              <a:extLst>
                <a:ext uri="{FF2B5EF4-FFF2-40B4-BE49-F238E27FC236}">
                  <a16:creationId xmlns:a16="http://schemas.microsoft.com/office/drawing/2014/main" id="{686815FB-8A7A-02DB-1E9B-6A0607FC468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7;p56">
              <a:extLst>
                <a:ext uri="{FF2B5EF4-FFF2-40B4-BE49-F238E27FC236}">
                  <a16:creationId xmlns:a16="http://schemas.microsoft.com/office/drawing/2014/main" id="{20B2E9E2-619D-1EF5-09A0-EB623AAAD7EC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8;p56">
              <a:extLst>
                <a:ext uri="{FF2B5EF4-FFF2-40B4-BE49-F238E27FC236}">
                  <a16:creationId xmlns:a16="http://schemas.microsoft.com/office/drawing/2014/main" id="{112E55DF-F470-67DA-E9AD-89F4C7C9035E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9;p56">
              <a:extLst>
                <a:ext uri="{FF2B5EF4-FFF2-40B4-BE49-F238E27FC236}">
                  <a16:creationId xmlns:a16="http://schemas.microsoft.com/office/drawing/2014/main" id="{26E2787B-2041-BA16-44CF-5AA13019A743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00;p56">
              <a:extLst>
                <a:ext uri="{FF2B5EF4-FFF2-40B4-BE49-F238E27FC236}">
                  <a16:creationId xmlns:a16="http://schemas.microsoft.com/office/drawing/2014/main" id="{B21C4855-2F2E-B5F5-F7E2-3950A714BDAB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01;p56">
              <a:extLst>
                <a:ext uri="{FF2B5EF4-FFF2-40B4-BE49-F238E27FC236}">
                  <a16:creationId xmlns:a16="http://schemas.microsoft.com/office/drawing/2014/main" id="{0A1C0AC1-D519-7210-EB9B-CE143CC049B3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292566B-DC9B-EA68-95AD-9DE6033536C1}"/>
              </a:ext>
            </a:extLst>
          </p:cNvPr>
          <p:cNvSpPr txBox="1"/>
          <p:nvPr/>
        </p:nvSpPr>
        <p:spPr>
          <a:xfrm>
            <a:off x="3320186" y="2571510"/>
            <a:ext cx="46886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Sigmar One"/>
                <a:ea typeface="Sigmar One"/>
                <a:cs typeface="Sigmar One"/>
                <a:sym typeface="Sigmar One"/>
              </a:rPr>
              <a:t>Komputer</a:t>
            </a:r>
            <a:r>
              <a:rPr lang="en-US" sz="1100" dirty="0">
                <a:latin typeface="Sigmar One"/>
                <a:ea typeface="Sigmar One"/>
                <a:cs typeface="Sigmar One"/>
                <a:sym typeface="Sigmar One"/>
              </a:rPr>
              <a:t> 2 (nuriah)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5B80D55-8770-BF58-E0E4-C7983DD97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24"/>
          <a:stretch/>
        </p:blipFill>
        <p:spPr>
          <a:xfrm>
            <a:off x="249356" y="1330182"/>
            <a:ext cx="2504194" cy="125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D6753-EF84-8DA7-CCEA-56918A20A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" t="7921" r="25440" b="22929"/>
          <a:stretch/>
        </p:blipFill>
        <p:spPr>
          <a:xfrm>
            <a:off x="3193773" y="3346595"/>
            <a:ext cx="2536046" cy="1407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0727E-DCC0-770E-2A19-506C07AAC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77" t="9787" r="19902" b="7106"/>
          <a:stretch/>
        </p:blipFill>
        <p:spPr>
          <a:xfrm>
            <a:off x="6290550" y="1357463"/>
            <a:ext cx="2530270" cy="12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 txBox="1">
            <a:spLocks noGrp="1"/>
          </p:cNvSpPr>
          <p:nvPr>
            <p:ph type="body" idx="1"/>
          </p:nvPr>
        </p:nvSpPr>
        <p:spPr>
          <a:xfrm>
            <a:off x="713225" y="849521"/>
            <a:ext cx="7547906" cy="3070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pemaparan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disimpulkan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Setting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kami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susun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berjudul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“Cara setting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(LAN)”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simpulkan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penerapan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computer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Wireless,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makalah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kali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Penerapan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Kabel LAN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Tentunya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kekurangan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Kelebihannya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Kelebihan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Kabel LAN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 Karena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jangkauannya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terlalu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terlalu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panjang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data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Pemakaian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bersama-sama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terjamin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switch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router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 public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Kekurangan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Kabel LAN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Jika Banyak PC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melambat.Software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User.LAN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lambat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speed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modemnya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Karena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/PC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topologi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terinfeksi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virus,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bervirus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sejumlah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23" name="Google Shape;72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/>
              <a:t>kESIMPULAN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4" name="Google Shape;2104;p63"/>
          <p:cNvGrpSpPr/>
          <p:nvPr/>
        </p:nvGrpSpPr>
        <p:grpSpPr>
          <a:xfrm>
            <a:off x="1545798" y="1862794"/>
            <a:ext cx="2921382" cy="3038571"/>
            <a:chOff x="6352947" y="1684931"/>
            <a:chExt cx="2318373" cy="2450286"/>
          </a:xfrm>
        </p:grpSpPr>
        <p:sp>
          <p:nvSpPr>
            <p:cNvPr id="2105" name="Google Shape;2105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3"/>
            <p:cNvSpPr/>
            <p:nvPr/>
          </p:nvSpPr>
          <p:spPr>
            <a:xfrm>
              <a:off x="6352947" y="1684931"/>
              <a:ext cx="231837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3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3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3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3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3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3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8" name="Google Shape;2118;p63"/>
          <p:cNvSpPr txBox="1">
            <a:spLocks noGrp="1"/>
          </p:cNvSpPr>
          <p:nvPr>
            <p:ph type="title"/>
          </p:nvPr>
        </p:nvSpPr>
        <p:spPr>
          <a:xfrm>
            <a:off x="713225" y="714900"/>
            <a:ext cx="38589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2137" name="Google Shape;2137;p63"/>
          <p:cNvGrpSpPr/>
          <p:nvPr/>
        </p:nvGrpSpPr>
        <p:grpSpPr>
          <a:xfrm>
            <a:off x="392847" y="1862794"/>
            <a:ext cx="3338925" cy="3038571"/>
            <a:chOff x="6352947" y="1684931"/>
            <a:chExt cx="2318373" cy="2450286"/>
          </a:xfrm>
        </p:grpSpPr>
        <p:sp>
          <p:nvSpPr>
            <p:cNvPr id="2138" name="Google Shape;2138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6353722" y="1972759"/>
              <a:ext cx="2317598" cy="2162458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3"/>
            <p:cNvSpPr/>
            <p:nvPr/>
          </p:nvSpPr>
          <p:spPr>
            <a:xfrm>
              <a:off x="6539064" y="2167332"/>
              <a:ext cx="1954644" cy="1730158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3"/>
            <p:cNvSpPr/>
            <p:nvPr/>
          </p:nvSpPr>
          <p:spPr>
            <a:xfrm>
              <a:off x="6352947" y="1684931"/>
              <a:ext cx="231837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3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3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3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3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3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63"/>
          <p:cNvGrpSpPr/>
          <p:nvPr/>
        </p:nvGrpSpPr>
        <p:grpSpPr>
          <a:xfrm rot="5400000">
            <a:off x="4353803" y="1882982"/>
            <a:ext cx="1280942" cy="614083"/>
            <a:chOff x="3058200" y="666750"/>
            <a:chExt cx="1146675" cy="235200"/>
          </a:xfrm>
        </p:grpSpPr>
        <p:sp>
          <p:nvSpPr>
            <p:cNvPr id="2180" name="Google Shape;2180;p63"/>
            <p:cNvSpPr/>
            <p:nvPr/>
          </p:nvSpPr>
          <p:spPr>
            <a:xfrm>
              <a:off x="3058200" y="666750"/>
              <a:ext cx="1130825" cy="217750"/>
            </a:xfrm>
            <a:custGeom>
              <a:avLst/>
              <a:gdLst/>
              <a:ahLst/>
              <a:cxnLst/>
              <a:rect l="l" t="t" r="r" b="b"/>
              <a:pathLst>
                <a:path w="45233" h="8710" extrusionOk="0">
                  <a:moveTo>
                    <a:pt x="24079" y="1699"/>
                  </a:moveTo>
                  <a:cubicBezTo>
                    <a:pt x="24092" y="1701"/>
                    <a:pt x="24105" y="1702"/>
                    <a:pt x="24117" y="1702"/>
                  </a:cubicBezTo>
                  <a:cubicBezTo>
                    <a:pt x="24104" y="1701"/>
                    <a:pt x="24091" y="1700"/>
                    <a:pt x="24079" y="1699"/>
                  </a:cubicBezTo>
                  <a:close/>
                  <a:moveTo>
                    <a:pt x="14246" y="2850"/>
                  </a:moveTo>
                  <a:cubicBezTo>
                    <a:pt x="14221" y="2857"/>
                    <a:pt x="14198" y="2863"/>
                    <a:pt x="14177" y="2869"/>
                  </a:cubicBezTo>
                  <a:cubicBezTo>
                    <a:pt x="14210" y="2861"/>
                    <a:pt x="14232" y="2855"/>
                    <a:pt x="14246" y="2850"/>
                  </a:cubicBezTo>
                  <a:close/>
                  <a:moveTo>
                    <a:pt x="41430" y="4170"/>
                  </a:moveTo>
                  <a:lnTo>
                    <a:pt x="41430" y="4170"/>
                  </a:lnTo>
                  <a:cubicBezTo>
                    <a:pt x="41460" y="4191"/>
                    <a:pt x="41492" y="4211"/>
                    <a:pt x="41524" y="4230"/>
                  </a:cubicBezTo>
                  <a:lnTo>
                    <a:pt x="41524" y="4230"/>
                  </a:lnTo>
                  <a:cubicBezTo>
                    <a:pt x="41536" y="4221"/>
                    <a:pt x="41489" y="4190"/>
                    <a:pt x="41430" y="4170"/>
                  </a:cubicBezTo>
                  <a:close/>
                  <a:moveTo>
                    <a:pt x="38294" y="4671"/>
                  </a:moveTo>
                  <a:lnTo>
                    <a:pt x="38294" y="4671"/>
                  </a:lnTo>
                  <a:cubicBezTo>
                    <a:pt x="38310" y="4686"/>
                    <a:pt x="38340" y="4695"/>
                    <a:pt x="38361" y="4696"/>
                  </a:cubicBezTo>
                  <a:lnTo>
                    <a:pt x="38361" y="4696"/>
                  </a:lnTo>
                  <a:cubicBezTo>
                    <a:pt x="38338" y="4686"/>
                    <a:pt x="38315" y="4678"/>
                    <a:pt x="38294" y="4671"/>
                  </a:cubicBezTo>
                  <a:close/>
                  <a:moveTo>
                    <a:pt x="41229" y="5972"/>
                  </a:moveTo>
                  <a:cubicBezTo>
                    <a:pt x="41245" y="5978"/>
                    <a:pt x="41261" y="5984"/>
                    <a:pt x="41276" y="5989"/>
                  </a:cubicBezTo>
                  <a:lnTo>
                    <a:pt x="41276" y="5989"/>
                  </a:lnTo>
                  <a:cubicBezTo>
                    <a:pt x="41261" y="5983"/>
                    <a:pt x="41245" y="5977"/>
                    <a:pt x="41229" y="5972"/>
                  </a:cubicBezTo>
                  <a:close/>
                  <a:moveTo>
                    <a:pt x="41696" y="6172"/>
                  </a:moveTo>
                  <a:lnTo>
                    <a:pt x="41696" y="6172"/>
                  </a:lnTo>
                  <a:cubicBezTo>
                    <a:pt x="41714" y="6180"/>
                    <a:pt x="41722" y="6184"/>
                    <a:pt x="41722" y="6184"/>
                  </a:cubicBezTo>
                  <a:cubicBezTo>
                    <a:pt x="41723" y="6184"/>
                    <a:pt x="41716" y="6180"/>
                    <a:pt x="41705" y="6174"/>
                  </a:cubicBezTo>
                  <a:lnTo>
                    <a:pt x="41705" y="6174"/>
                  </a:lnTo>
                  <a:cubicBezTo>
                    <a:pt x="41702" y="6174"/>
                    <a:pt x="41699" y="6173"/>
                    <a:pt x="41696" y="6172"/>
                  </a:cubicBezTo>
                  <a:close/>
                  <a:moveTo>
                    <a:pt x="44405" y="5934"/>
                  </a:moveTo>
                  <a:cubicBezTo>
                    <a:pt x="44448" y="5934"/>
                    <a:pt x="44698" y="6074"/>
                    <a:pt x="44907" y="6221"/>
                  </a:cubicBezTo>
                  <a:lnTo>
                    <a:pt x="44907" y="6221"/>
                  </a:lnTo>
                  <a:cubicBezTo>
                    <a:pt x="44878" y="6202"/>
                    <a:pt x="44852" y="6185"/>
                    <a:pt x="44832" y="6172"/>
                  </a:cubicBezTo>
                  <a:lnTo>
                    <a:pt x="44765" y="6205"/>
                  </a:lnTo>
                  <a:cubicBezTo>
                    <a:pt x="44432" y="6038"/>
                    <a:pt x="44732" y="6105"/>
                    <a:pt x="44398" y="5938"/>
                  </a:cubicBezTo>
                  <a:cubicBezTo>
                    <a:pt x="44398" y="5935"/>
                    <a:pt x="44401" y="5934"/>
                    <a:pt x="44405" y="5934"/>
                  </a:cubicBezTo>
                  <a:close/>
                  <a:moveTo>
                    <a:pt x="45215" y="6425"/>
                  </a:moveTo>
                  <a:lnTo>
                    <a:pt x="45215" y="6425"/>
                  </a:lnTo>
                  <a:cubicBezTo>
                    <a:pt x="45223" y="6430"/>
                    <a:pt x="45229" y="6435"/>
                    <a:pt x="45232" y="6439"/>
                  </a:cubicBezTo>
                  <a:cubicBezTo>
                    <a:pt x="45228" y="6434"/>
                    <a:pt x="45222" y="6430"/>
                    <a:pt x="45215" y="6425"/>
                  </a:cubicBezTo>
                  <a:close/>
                  <a:moveTo>
                    <a:pt x="22316" y="1"/>
                  </a:moveTo>
                  <a:cubicBezTo>
                    <a:pt x="22516" y="1"/>
                    <a:pt x="22416" y="34"/>
                    <a:pt x="22249" y="34"/>
                  </a:cubicBezTo>
                  <a:cubicBezTo>
                    <a:pt x="21182" y="67"/>
                    <a:pt x="22183" y="67"/>
                    <a:pt x="21082" y="101"/>
                  </a:cubicBezTo>
                  <a:cubicBezTo>
                    <a:pt x="20481" y="167"/>
                    <a:pt x="18914" y="267"/>
                    <a:pt x="17412" y="501"/>
                  </a:cubicBezTo>
                  <a:cubicBezTo>
                    <a:pt x="15911" y="701"/>
                    <a:pt x="14410" y="1035"/>
                    <a:pt x="13877" y="1168"/>
                  </a:cubicBezTo>
                  <a:cubicBezTo>
                    <a:pt x="13310" y="1368"/>
                    <a:pt x="12542" y="1535"/>
                    <a:pt x="12009" y="1702"/>
                  </a:cubicBezTo>
                  <a:lnTo>
                    <a:pt x="12042" y="1668"/>
                  </a:lnTo>
                  <a:lnTo>
                    <a:pt x="12042" y="1668"/>
                  </a:lnTo>
                  <a:cubicBezTo>
                    <a:pt x="11875" y="1702"/>
                    <a:pt x="11542" y="1835"/>
                    <a:pt x="11141" y="1935"/>
                  </a:cubicBezTo>
                  <a:cubicBezTo>
                    <a:pt x="10908" y="2035"/>
                    <a:pt x="10674" y="2069"/>
                    <a:pt x="10407" y="2169"/>
                  </a:cubicBezTo>
                  <a:lnTo>
                    <a:pt x="9674" y="2402"/>
                  </a:lnTo>
                  <a:cubicBezTo>
                    <a:pt x="9173" y="2569"/>
                    <a:pt x="8673" y="2769"/>
                    <a:pt x="8206" y="2936"/>
                  </a:cubicBezTo>
                  <a:cubicBezTo>
                    <a:pt x="7806" y="3103"/>
                    <a:pt x="7472" y="3236"/>
                    <a:pt x="7305" y="3336"/>
                  </a:cubicBezTo>
                  <a:lnTo>
                    <a:pt x="7372" y="3270"/>
                  </a:lnTo>
                  <a:lnTo>
                    <a:pt x="7372" y="3270"/>
                  </a:lnTo>
                  <a:cubicBezTo>
                    <a:pt x="6805" y="3570"/>
                    <a:pt x="6838" y="3503"/>
                    <a:pt x="6371" y="3703"/>
                  </a:cubicBezTo>
                  <a:cubicBezTo>
                    <a:pt x="6471" y="3737"/>
                    <a:pt x="5971" y="4003"/>
                    <a:pt x="5804" y="4104"/>
                  </a:cubicBezTo>
                  <a:cubicBezTo>
                    <a:pt x="5504" y="4270"/>
                    <a:pt x="4870" y="4604"/>
                    <a:pt x="4403" y="4904"/>
                  </a:cubicBezTo>
                  <a:lnTo>
                    <a:pt x="4403" y="4871"/>
                  </a:lnTo>
                  <a:cubicBezTo>
                    <a:pt x="4036" y="5104"/>
                    <a:pt x="3336" y="5505"/>
                    <a:pt x="3036" y="5671"/>
                  </a:cubicBezTo>
                  <a:cubicBezTo>
                    <a:pt x="2402" y="6005"/>
                    <a:pt x="1401" y="6539"/>
                    <a:pt x="667" y="7172"/>
                  </a:cubicBezTo>
                  <a:lnTo>
                    <a:pt x="67" y="7439"/>
                  </a:lnTo>
                  <a:lnTo>
                    <a:pt x="0" y="7506"/>
                  </a:lnTo>
                  <a:cubicBezTo>
                    <a:pt x="0" y="7506"/>
                    <a:pt x="0" y="7906"/>
                    <a:pt x="133" y="8240"/>
                  </a:cubicBezTo>
                  <a:cubicBezTo>
                    <a:pt x="207" y="8484"/>
                    <a:pt x="386" y="8709"/>
                    <a:pt x="712" y="8709"/>
                  </a:cubicBezTo>
                  <a:cubicBezTo>
                    <a:pt x="832" y="8709"/>
                    <a:pt x="972" y="8679"/>
                    <a:pt x="1134" y="8607"/>
                  </a:cubicBezTo>
                  <a:lnTo>
                    <a:pt x="1134" y="8673"/>
                  </a:lnTo>
                  <a:lnTo>
                    <a:pt x="1334" y="8540"/>
                  </a:lnTo>
                  <a:cubicBezTo>
                    <a:pt x="1518" y="8409"/>
                    <a:pt x="1619" y="8319"/>
                    <a:pt x="1654" y="8319"/>
                  </a:cubicBezTo>
                  <a:cubicBezTo>
                    <a:pt x="1663" y="8319"/>
                    <a:pt x="1668" y="8326"/>
                    <a:pt x="1668" y="83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50" y="8467"/>
                    <a:pt x="1457" y="8460"/>
                    <a:pt x="1454" y="8460"/>
                  </a:cubicBezTo>
                  <a:lnTo>
                    <a:pt x="1454" y="8460"/>
                  </a:lnTo>
                  <a:cubicBezTo>
                    <a:pt x="1450" y="8460"/>
                    <a:pt x="1417" y="8481"/>
                    <a:pt x="1334" y="8540"/>
                  </a:cubicBezTo>
                  <a:lnTo>
                    <a:pt x="1438" y="8478"/>
                  </a:lnTo>
                  <a:lnTo>
                    <a:pt x="1438" y="8478"/>
                  </a:lnTo>
                  <a:cubicBezTo>
                    <a:pt x="1412" y="8502"/>
                    <a:pt x="1364" y="8544"/>
                    <a:pt x="1334" y="8573"/>
                  </a:cubicBezTo>
                  <a:cubicBezTo>
                    <a:pt x="1401" y="8507"/>
                    <a:pt x="1534" y="8440"/>
                    <a:pt x="1635" y="8407"/>
                  </a:cubicBezTo>
                  <a:cubicBezTo>
                    <a:pt x="1644" y="8397"/>
                    <a:pt x="1643" y="8393"/>
                    <a:pt x="1635" y="8393"/>
                  </a:cubicBezTo>
                  <a:cubicBezTo>
                    <a:pt x="1627" y="8393"/>
                    <a:pt x="1614" y="8396"/>
                    <a:pt x="1599" y="8402"/>
                  </a:cubicBezTo>
                  <a:lnTo>
                    <a:pt x="1599" y="8402"/>
                  </a:lnTo>
                  <a:cubicBezTo>
                    <a:pt x="1720" y="8323"/>
                    <a:pt x="1861" y="8191"/>
                    <a:pt x="2001" y="8106"/>
                  </a:cubicBezTo>
                  <a:cubicBezTo>
                    <a:pt x="2071" y="8067"/>
                    <a:pt x="2102" y="8057"/>
                    <a:pt x="2119" y="8057"/>
                  </a:cubicBezTo>
                  <a:cubicBezTo>
                    <a:pt x="2138" y="8057"/>
                    <a:pt x="2140" y="8068"/>
                    <a:pt x="2157" y="8068"/>
                  </a:cubicBezTo>
                  <a:cubicBezTo>
                    <a:pt x="2177" y="8068"/>
                    <a:pt x="2219" y="8051"/>
                    <a:pt x="2335" y="7973"/>
                  </a:cubicBezTo>
                  <a:cubicBezTo>
                    <a:pt x="3869" y="6972"/>
                    <a:pt x="5471" y="6138"/>
                    <a:pt x="7172" y="5338"/>
                  </a:cubicBezTo>
                  <a:cubicBezTo>
                    <a:pt x="7205" y="5338"/>
                    <a:pt x="7172" y="5338"/>
                    <a:pt x="7138" y="5371"/>
                  </a:cubicBezTo>
                  <a:cubicBezTo>
                    <a:pt x="7639" y="5138"/>
                    <a:pt x="8072" y="4904"/>
                    <a:pt x="8539" y="4704"/>
                  </a:cubicBezTo>
                  <a:cubicBezTo>
                    <a:pt x="8673" y="4671"/>
                    <a:pt x="8706" y="4671"/>
                    <a:pt x="8740" y="4671"/>
                  </a:cubicBezTo>
                  <a:cubicBezTo>
                    <a:pt x="8706" y="4671"/>
                    <a:pt x="9340" y="4370"/>
                    <a:pt x="10041" y="4137"/>
                  </a:cubicBezTo>
                  <a:cubicBezTo>
                    <a:pt x="10374" y="4003"/>
                    <a:pt x="10708" y="3870"/>
                    <a:pt x="11008" y="3803"/>
                  </a:cubicBezTo>
                  <a:lnTo>
                    <a:pt x="11642" y="3670"/>
                  </a:lnTo>
                  <a:lnTo>
                    <a:pt x="11642" y="3570"/>
                  </a:lnTo>
                  <a:cubicBezTo>
                    <a:pt x="11811" y="3517"/>
                    <a:pt x="11890" y="3504"/>
                    <a:pt x="11934" y="3504"/>
                  </a:cubicBezTo>
                  <a:cubicBezTo>
                    <a:pt x="11975" y="3504"/>
                    <a:pt x="11987" y="3515"/>
                    <a:pt x="12013" y="3515"/>
                  </a:cubicBezTo>
                  <a:cubicBezTo>
                    <a:pt x="12049" y="3515"/>
                    <a:pt x="12111" y="3495"/>
                    <a:pt x="12309" y="3403"/>
                  </a:cubicBezTo>
                  <a:cubicBezTo>
                    <a:pt x="12476" y="3236"/>
                    <a:pt x="13143" y="3203"/>
                    <a:pt x="13276" y="3069"/>
                  </a:cubicBezTo>
                  <a:lnTo>
                    <a:pt x="13510" y="3036"/>
                  </a:lnTo>
                  <a:cubicBezTo>
                    <a:pt x="13543" y="2969"/>
                    <a:pt x="13777" y="2969"/>
                    <a:pt x="13877" y="2903"/>
                  </a:cubicBezTo>
                  <a:cubicBezTo>
                    <a:pt x="13899" y="2892"/>
                    <a:pt x="13903" y="2888"/>
                    <a:pt x="13896" y="2888"/>
                  </a:cubicBezTo>
                  <a:cubicBezTo>
                    <a:pt x="13884" y="2888"/>
                    <a:pt x="13832" y="2903"/>
                    <a:pt x="13810" y="2903"/>
                  </a:cubicBezTo>
                  <a:lnTo>
                    <a:pt x="14143" y="2836"/>
                  </a:lnTo>
                  <a:cubicBezTo>
                    <a:pt x="14244" y="2836"/>
                    <a:pt x="14288" y="2836"/>
                    <a:pt x="14246" y="2850"/>
                  </a:cubicBezTo>
                  <a:lnTo>
                    <a:pt x="14246" y="2850"/>
                  </a:lnTo>
                  <a:cubicBezTo>
                    <a:pt x="14766" y="2712"/>
                    <a:pt x="16040" y="2458"/>
                    <a:pt x="17346" y="2236"/>
                  </a:cubicBezTo>
                  <a:cubicBezTo>
                    <a:pt x="18713" y="2035"/>
                    <a:pt x="20114" y="1902"/>
                    <a:pt x="20615" y="1869"/>
                  </a:cubicBezTo>
                  <a:cubicBezTo>
                    <a:pt x="20585" y="1861"/>
                    <a:pt x="20544" y="1859"/>
                    <a:pt x="20498" y="1859"/>
                  </a:cubicBezTo>
                  <a:cubicBezTo>
                    <a:pt x="20416" y="1859"/>
                    <a:pt x="20316" y="1866"/>
                    <a:pt x="20224" y="1866"/>
                  </a:cubicBezTo>
                  <a:cubicBezTo>
                    <a:pt x="20140" y="1866"/>
                    <a:pt x="20064" y="1860"/>
                    <a:pt x="20014" y="1835"/>
                  </a:cubicBezTo>
                  <a:cubicBezTo>
                    <a:pt x="20281" y="1802"/>
                    <a:pt x="20381" y="1802"/>
                    <a:pt x="20515" y="1735"/>
                  </a:cubicBezTo>
                  <a:cubicBezTo>
                    <a:pt x="20556" y="1766"/>
                    <a:pt x="20630" y="1775"/>
                    <a:pt x="20718" y="1775"/>
                  </a:cubicBezTo>
                  <a:cubicBezTo>
                    <a:pt x="20825" y="1775"/>
                    <a:pt x="20953" y="1762"/>
                    <a:pt x="21069" y="1762"/>
                  </a:cubicBezTo>
                  <a:cubicBezTo>
                    <a:pt x="21165" y="1762"/>
                    <a:pt x="21253" y="1771"/>
                    <a:pt x="21315" y="1802"/>
                  </a:cubicBezTo>
                  <a:lnTo>
                    <a:pt x="21382" y="1735"/>
                  </a:lnTo>
                  <a:lnTo>
                    <a:pt x="21515" y="1802"/>
                  </a:lnTo>
                  <a:cubicBezTo>
                    <a:pt x="22216" y="1742"/>
                    <a:pt x="22172" y="1730"/>
                    <a:pt x="22255" y="1730"/>
                  </a:cubicBezTo>
                  <a:cubicBezTo>
                    <a:pt x="22311" y="1730"/>
                    <a:pt x="22423" y="1735"/>
                    <a:pt x="22850" y="1735"/>
                  </a:cubicBezTo>
                  <a:cubicBezTo>
                    <a:pt x="23357" y="1735"/>
                    <a:pt x="23608" y="1692"/>
                    <a:pt x="23893" y="1692"/>
                  </a:cubicBezTo>
                  <a:cubicBezTo>
                    <a:pt x="23952" y="1692"/>
                    <a:pt x="24013" y="1694"/>
                    <a:pt x="24079" y="1699"/>
                  </a:cubicBezTo>
                  <a:lnTo>
                    <a:pt x="24079" y="1699"/>
                  </a:lnTo>
                  <a:cubicBezTo>
                    <a:pt x="24021" y="1691"/>
                    <a:pt x="23969" y="1668"/>
                    <a:pt x="24051" y="1668"/>
                  </a:cubicBezTo>
                  <a:cubicBezTo>
                    <a:pt x="24084" y="1685"/>
                    <a:pt x="24192" y="1685"/>
                    <a:pt x="24301" y="1685"/>
                  </a:cubicBezTo>
                  <a:cubicBezTo>
                    <a:pt x="24409" y="1685"/>
                    <a:pt x="24518" y="1685"/>
                    <a:pt x="24551" y="1702"/>
                  </a:cubicBezTo>
                  <a:cubicBezTo>
                    <a:pt x="24704" y="1702"/>
                    <a:pt x="25140" y="1702"/>
                    <a:pt x="25079" y="1676"/>
                  </a:cubicBezTo>
                  <a:lnTo>
                    <a:pt x="25079" y="1676"/>
                  </a:lnTo>
                  <a:cubicBezTo>
                    <a:pt x="25216" y="1707"/>
                    <a:pt x="25596" y="1735"/>
                    <a:pt x="25318" y="1735"/>
                  </a:cubicBezTo>
                  <a:cubicBezTo>
                    <a:pt x="25485" y="1735"/>
                    <a:pt x="25585" y="1802"/>
                    <a:pt x="25718" y="1802"/>
                  </a:cubicBezTo>
                  <a:lnTo>
                    <a:pt x="25518" y="1735"/>
                  </a:lnTo>
                  <a:lnTo>
                    <a:pt x="25518" y="1735"/>
                  </a:lnTo>
                  <a:cubicBezTo>
                    <a:pt x="25885" y="1784"/>
                    <a:pt x="26144" y="1815"/>
                    <a:pt x="26387" y="1815"/>
                  </a:cubicBezTo>
                  <a:cubicBezTo>
                    <a:pt x="26476" y="1815"/>
                    <a:pt x="26563" y="1811"/>
                    <a:pt x="26652" y="1802"/>
                  </a:cubicBezTo>
                  <a:lnTo>
                    <a:pt x="26486" y="1735"/>
                  </a:lnTo>
                  <a:cubicBezTo>
                    <a:pt x="26752" y="1735"/>
                    <a:pt x="27019" y="1802"/>
                    <a:pt x="27153" y="1869"/>
                  </a:cubicBezTo>
                  <a:lnTo>
                    <a:pt x="26853" y="1869"/>
                  </a:lnTo>
                  <a:cubicBezTo>
                    <a:pt x="27353" y="1902"/>
                    <a:pt x="27653" y="1969"/>
                    <a:pt x="28053" y="1969"/>
                  </a:cubicBezTo>
                  <a:lnTo>
                    <a:pt x="27887" y="1969"/>
                  </a:lnTo>
                  <a:cubicBezTo>
                    <a:pt x="28153" y="1969"/>
                    <a:pt x="28987" y="2035"/>
                    <a:pt x="29821" y="2169"/>
                  </a:cubicBezTo>
                  <a:cubicBezTo>
                    <a:pt x="30222" y="2202"/>
                    <a:pt x="30655" y="2269"/>
                    <a:pt x="30989" y="2336"/>
                  </a:cubicBezTo>
                  <a:cubicBezTo>
                    <a:pt x="31322" y="2369"/>
                    <a:pt x="31556" y="2402"/>
                    <a:pt x="31689" y="2436"/>
                  </a:cubicBezTo>
                  <a:lnTo>
                    <a:pt x="31489" y="2369"/>
                  </a:lnTo>
                  <a:lnTo>
                    <a:pt x="31489" y="2369"/>
                  </a:lnTo>
                  <a:lnTo>
                    <a:pt x="31889" y="2402"/>
                  </a:lnTo>
                  <a:cubicBezTo>
                    <a:pt x="31861" y="2402"/>
                    <a:pt x="31708" y="2502"/>
                    <a:pt x="31624" y="2507"/>
                  </a:cubicBezTo>
                  <a:lnTo>
                    <a:pt x="31624" y="2507"/>
                  </a:lnTo>
                  <a:cubicBezTo>
                    <a:pt x="31612" y="2506"/>
                    <a:pt x="31600" y="2504"/>
                    <a:pt x="31589" y="2502"/>
                  </a:cubicBezTo>
                  <a:lnTo>
                    <a:pt x="31589" y="2502"/>
                  </a:lnTo>
                  <a:cubicBezTo>
                    <a:pt x="31597" y="2506"/>
                    <a:pt x="31606" y="2508"/>
                    <a:pt x="31616" y="2508"/>
                  </a:cubicBezTo>
                  <a:cubicBezTo>
                    <a:pt x="31618" y="2508"/>
                    <a:pt x="31621" y="2508"/>
                    <a:pt x="31624" y="2507"/>
                  </a:cubicBezTo>
                  <a:lnTo>
                    <a:pt x="31624" y="2507"/>
                  </a:lnTo>
                  <a:cubicBezTo>
                    <a:pt x="32120" y="2583"/>
                    <a:pt x="33455" y="2880"/>
                    <a:pt x="34758" y="3336"/>
                  </a:cubicBezTo>
                  <a:cubicBezTo>
                    <a:pt x="35459" y="3536"/>
                    <a:pt x="36092" y="3803"/>
                    <a:pt x="36660" y="3937"/>
                  </a:cubicBezTo>
                  <a:cubicBezTo>
                    <a:pt x="37193" y="4170"/>
                    <a:pt x="37594" y="4337"/>
                    <a:pt x="37827" y="4404"/>
                  </a:cubicBezTo>
                  <a:cubicBezTo>
                    <a:pt x="37975" y="4496"/>
                    <a:pt x="37969" y="4517"/>
                    <a:pt x="37934" y="4517"/>
                  </a:cubicBezTo>
                  <a:cubicBezTo>
                    <a:pt x="37907" y="4517"/>
                    <a:pt x="37860" y="4504"/>
                    <a:pt x="37860" y="4504"/>
                  </a:cubicBezTo>
                  <a:lnTo>
                    <a:pt x="37860" y="4504"/>
                  </a:lnTo>
                  <a:cubicBezTo>
                    <a:pt x="38227" y="4637"/>
                    <a:pt x="38027" y="4537"/>
                    <a:pt x="38361" y="4671"/>
                  </a:cubicBezTo>
                  <a:cubicBezTo>
                    <a:pt x="38394" y="4687"/>
                    <a:pt x="38386" y="4696"/>
                    <a:pt x="38365" y="4696"/>
                  </a:cubicBezTo>
                  <a:cubicBezTo>
                    <a:pt x="38364" y="4696"/>
                    <a:pt x="38363" y="4696"/>
                    <a:pt x="38361" y="4696"/>
                  </a:cubicBezTo>
                  <a:lnTo>
                    <a:pt x="38361" y="4696"/>
                  </a:lnTo>
                  <a:cubicBezTo>
                    <a:pt x="38447" y="4729"/>
                    <a:pt x="38535" y="4771"/>
                    <a:pt x="38561" y="4771"/>
                  </a:cubicBezTo>
                  <a:cubicBezTo>
                    <a:pt x="38394" y="4704"/>
                    <a:pt x="38494" y="4671"/>
                    <a:pt x="38427" y="4637"/>
                  </a:cubicBezTo>
                  <a:lnTo>
                    <a:pt x="38427" y="4637"/>
                  </a:lnTo>
                  <a:lnTo>
                    <a:pt x="38861" y="4771"/>
                  </a:lnTo>
                  <a:lnTo>
                    <a:pt x="38828" y="4837"/>
                  </a:lnTo>
                  <a:cubicBezTo>
                    <a:pt x="38894" y="4871"/>
                    <a:pt x="39095" y="4837"/>
                    <a:pt x="39495" y="5038"/>
                  </a:cubicBezTo>
                  <a:cubicBezTo>
                    <a:pt x="39828" y="5204"/>
                    <a:pt x="40195" y="5371"/>
                    <a:pt x="40529" y="5538"/>
                  </a:cubicBezTo>
                  <a:cubicBezTo>
                    <a:pt x="40863" y="5705"/>
                    <a:pt x="41229" y="5905"/>
                    <a:pt x="41563" y="6072"/>
                  </a:cubicBezTo>
                  <a:cubicBezTo>
                    <a:pt x="41563" y="6072"/>
                    <a:pt x="41426" y="6044"/>
                    <a:pt x="41276" y="5989"/>
                  </a:cubicBezTo>
                  <a:lnTo>
                    <a:pt x="41276" y="5989"/>
                  </a:lnTo>
                  <a:cubicBezTo>
                    <a:pt x="41361" y="6026"/>
                    <a:pt x="41445" y="6082"/>
                    <a:pt x="41530" y="6138"/>
                  </a:cubicBezTo>
                  <a:cubicBezTo>
                    <a:pt x="41499" y="6108"/>
                    <a:pt x="41498" y="6096"/>
                    <a:pt x="41514" y="6096"/>
                  </a:cubicBezTo>
                  <a:cubicBezTo>
                    <a:pt x="41548" y="6096"/>
                    <a:pt x="41662" y="6152"/>
                    <a:pt x="41705" y="6174"/>
                  </a:cubicBezTo>
                  <a:lnTo>
                    <a:pt x="41705" y="6174"/>
                  </a:lnTo>
                  <a:cubicBezTo>
                    <a:pt x="42237" y="6344"/>
                    <a:pt x="42833" y="6806"/>
                    <a:pt x="43231" y="6972"/>
                  </a:cubicBezTo>
                  <a:cubicBezTo>
                    <a:pt x="43331" y="6906"/>
                    <a:pt x="44865" y="6338"/>
                    <a:pt x="44932" y="6238"/>
                  </a:cubicBezTo>
                  <a:cubicBezTo>
                    <a:pt x="45049" y="6326"/>
                    <a:pt x="45166" y="6388"/>
                    <a:pt x="45215" y="6425"/>
                  </a:cubicBezTo>
                  <a:lnTo>
                    <a:pt x="45215" y="6425"/>
                  </a:lnTo>
                  <a:cubicBezTo>
                    <a:pt x="45164" y="6386"/>
                    <a:pt x="45028" y="6298"/>
                    <a:pt x="44924" y="6231"/>
                  </a:cubicBezTo>
                  <a:lnTo>
                    <a:pt x="44924" y="6231"/>
                  </a:lnTo>
                  <a:cubicBezTo>
                    <a:pt x="44725" y="6067"/>
                    <a:pt x="44497" y="5905"/>
                    <a:pt x="44398" y="5905"/>
                  </a:cubicBezTo>
                  <a:cubicBezTo>
                    <a:pt x="44198" y="5738"/>
                    <a:pt x="44432" y="5871"/>
                    <a:pt x="44198" y="5705"/>
                  </a:cubicBezTo>
                  <a:cubicBezTo>
                    <a:pt x="43998" y="5571"/>
                    <a:pt x="43731" y="5505"/>
                    <a:pt x="43531" y="5338"/>
                  </a:cubicBezTo>
                  <a:cubicBezTo>
                    <a:pt x="43031" y="5004"/>
                    <a:pt x="42697" y="4904"/>
                    <a:pt x="42230" y="4637"/>
                  </a:cubicBezTo>
                  <a:lnTo>
                    <a:pt x="42264" y="4637"/>
                  </a:lnTo>
                  <a:cubicBezTo>
                    <a:pt x="42114" y="4518"/>
                    <a:pt x="41803" y="4398"/>
                    <a:pt x="41524" y="4230"/>
                  </a:cubicBezTo>
                  <a:lnTo>
                    <a:pt x="41524" y="4230"/>
                  </a:lnTo>
                  <a:cubicBezTo>
                    <a:pt x="41522" y="4231"/>
                    <a:pt x="41518" y="4232"/>
                    <a:pt x="41512" y="4232"/>
                  </a:cubicBezTo>
                  <a:cubicBezTo>
                    <a:pt x="41495" y="4232"/>
                    <a:pt x="41458" y="4224"/>
                    <a:pt x="41396" y="4204"/>
                  </a:cubicBezTo>
                  <a:cubicBezTo>
                    <a:pt x="41063" y="4003"/>
                    <a:pt x="40762" y="3903"/>
                    <a:pt x="40529" y="3737"/>
                  </a:cubicBezTo>
                  <a:lnTo>
                    <a:pt x="40229" y="3670"/>
                  </a:lnTo>
                  <a:cubicBezTo>
                    <a:pt x="39895" y="3503"/>
                    <a:pt x="39361" y="3270"/>
                    <a:pt x="38661" y="3003"/>
                  </a:cubicBezTo>
                  <a:cubicBezTo>
                    <a:pt x="37927" y="2736"/>
                    <a:pt x="37160" y="2402"/>
                    <a:pt x="36326" y="2102"/>
                  </a:cubicBezTo>
                  <a:cubicBezTo>
                    <a:pt x="34658" y="1568"/>
                    <a:pt x="32924" y="1101"/>
                    <a:pt x="32223" y="1001"/>
                  </a:cubicBezTo>
                  <a:lnTo>
                    <a:pt x="32256" y="1001"/>
                  </a:lnTo>
                  <a:cubicBezTo>
                    <a:pt x="31222" y="734"/>
                    <a:pt x="29588" y="434"/>
                    <a:pt x="27920" y="234"/>
                  </a:cubicBezTo>
                  <a:cubicBezTo>
                    <a:pt x="26611" y="77"/>
                    <a:pt x="25302" y="23"/>
                    <a:pt x="24267" y="23"/>
                  </a:cubicBezTo>
                  <a:cubicBezTo>
                    <a:pt x="23984" y="23"/>
                    <a:pt x="23720" y="27"/>
                    <a:pt x="23483" y="34"/>
                  </a:cubicBezTo>
                  <a:cubicBezTo>
                    <a:pt x="23150" y="1"/>
                    <a:pt x="22650" y="1"/>
                    <a:pt x="2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4113100" y="681775"/>
              <a:ext cx="82600" cy="177650"/>
            </a:xfrm>
            <a:custGeom>
              <a:avLst/>
              <a:gdLst/>
              <a:ahLst/>
              <a:cxnLst/>
              <a:rect l="l" t="t" r="r" b="b"/>
              <a:pathLst>
                <a:path w="3304" h="7106" extrusionOk="0">
                  <a:moveTo>
                    <a:pt x="1703" y="257"/>
                  </a:moveTo>
                  <a:cubicBezTo>
                    <a:pt x="1702" y="257"/>
                    <a:pt x="1702" y="260"/>
                    <a:pt x="1702" y="267"/>
                  </a:cubicBezTo>
                  <a:cubicBezTo>
                    <a:pt x="1705" y="267"/>
                    <a:pt x="1708" y="267"/>
                    <a:pt x="1710" y="267"/>
                  </a:cubicBezTo>
                  <a:lnTo>
                    <a:pt x="1710" y="267"/>
                  </a:lnTo>
                  <a:cubicBezTo>
                    <a:pt x="1706" y="262"/>
                    <a:pt x="1704" y="257"/>
                    <a:pt x="1703" y="257"/>
                  </a:cubicBezTo>
                  <a:close/>
                  <a:moveTo>
                    <a:pt x="1769" y="267"/>
                  </a:moveTo>
                  <a:cubicBezTo>
                    <a:pt x="1766" y="268"/>
                    <a:pt x="1763" y="270"/>
                    <a:pt x="1760" y="271"/>
                  </a:cubicBezTo>
                  <a:lnTo>
                    <a:pt x="1760" y="271"/>
                  </a:lnTo>
                  <a:cubicBezTo>
                    <a:pt x="1752" y="267"/>
                    <a:pt x="1738" y="267"/>
                    <a:pt x="1710" y="267"/>
                  </a:cubicBezTo>
                  <a:lnTo>
                    <a:pt x="1710" y="267"/>
                  </a:lnTo>
                  <a:cubicBezTo>
                    <a:pt x="1715" y="272"/>
                    <a:pt x="1723" y="277"/>
                    <a:pt x="1735" y="277"/>
                  </a:cubicBezTo>
                  <a:cubicBezTo>
                    <a:pt x="1742" y="277"/>
                    <a:pt x="1750" y="275"/>
                    <a:pt x="1760" y="271"/>
                  </a:cubicBezTo>
                  <a:lnTo>
                    <a:pt x="1760" y="271"/>
                  </a:lnTo>
                  <a:cubicBezTo>
                    <a:pt x="1769" y="275"/>
                    <a:pt x="1769" y="283"/>
                    <a:pt x="1769" y="300"/>
                  </a:cubicBezTo>
                  <a:lnTo>
                    <a:pt x="1769" y="267"/>
                  </a:lnTo>
                  <a:close/>
                  <a:moveTo>
                    <a:pt x="1602" y="0"/>
                  </a:moveTo>
                  <a:cubicBezTo>
                    <a:pt x="1502" y="0"/>
                    <a:pt x="168" y="100"/>
                    <a:pt x="68" y="100"/>
                  </a:cubicBezTo>
                  <a:lnTo>
                    <a:pt x="68" y="67"/>
                  </a:lnTo>
                  <a:cubicBezTo>
                    <a:pt x="34" y="67"/>
                    <a:pt x="34" y="100"/>
                    <a:pt x="68" y="133"/>
                  </a:cubicBezTo>
                  <a:lnTo>
                    <a:pt x="134" y="133"/>
                  </a:lnTo>
                  <a:cubicBezTo>
                    <a:pt x="168" y="200"/>
                    <a:pt x="68" y="133"/>
                    <a:pt x="134" y="234"/>
                  </a:cubicBezTo>
                  <a:cubicBezTo>
                    <a:pt x="68" y="234"/>
                    <a:pt x="68" y="200"/>
                    <a:pt x="34" y="133"/>
                  </a:cubicBezTo>
                  <a:lnTo>
                    <a:pt x="34" y="133"/>
                  </a:lnTo>
                  <a:cubicBezTo>
                    <a:pt x="34" y="200"/>
                    <a:pt x="1" y="234"/>
                    <a:pt x="101" y="234"/>
                  </a:cubicBezTo>
                  <a:cubicBezTo>
                    <a:pt x="101" y="250"/>
                    <a:pt x="84" y="250"/>
                    <a:pt x="68" y="250"/>
                  </a:cubicBezTo>
                  <a:cubicBezTo>
                    <a:pt x="51" y="250"/>
                    <a:pt x="34" y="250"/>
                    <a:pt x="34" y="267"/>
                  </a:cubicBezTo>
                  <a:cubicBezTo>
                    <a:pt x="34" y="300"/>
                    <a:pt x="134" y="367"/>
                    <a:pt x="101" y="400"/>
                  </a:cubicBezTo>
                  <a:cubicBezTo>
                    <a:pt x="34" y="467"/>
                    <a:pt x="168" y="534"/>
                    <a:pt x="134" y="600"/>
                  </a:cubicBezTo>
                  <a:cubicBezTo>
                    <a:pt x="134" y="634"/>
                    <a:pt x="168" y="701"/>
                    <a:pt x="134" y="734"/>
                  </a:cubicBezTo>
                  <a:cubicBezTo>
                    <a:pt x="134" y="734"/>
                    <a:pt x="149" y="719"/>
                    <a:pt x="159" y="719"/>
                  </a:cubicBezTo>
                  <a:cubicBezTo>
                    <a:pt x="164" y="719"/>
                    <a:pt x="168" y="723"/>
                    <a:pt x="168" y="734"/>
                  </a:cubicBezTo>
                  <a:lnTo>
                    <a:pt x="168" y="901"/>
                  </a:lnTo>
                  <a:lnTo>
                    <a:pt x="201" y="934"/>
                  </a:lnTo>
                  <a:cubicBezTo>
                    <a:pt x="268" y="1134"/>
                    <a:pt x="468" y="1968"/>
                    <a:pt x="501" y="2135"/>
                  </a:cubicBezTo>
                  <a:cubicBezTo>
                    <a:pt x="601" y="2468"/>
                    <a:pt x="701" y="3102"/>
                    <a:pt x="835" y="3436"/>
                  </a:cubicBezTo>
                  <a:cubicBezTo>
                    <a:pt x="801" y="3469"/>
                    <a:pt x="835" y="3569"/>
                    <a:pt x="835" y="3603"/>
                  </a:cubicBezTo>
                  <a:cubicBezTo>
                    <a:pt x="835" y="3586"/>
                    <a:pt x="843" y="3578"/>
                    <a:pt x="851" y="3578"/>
                  </a:cubicBezTo>
                  <a:cubicBezTo>
                    <a:pt x="860" y="3578"/>
                    <a:pt x="868" y="3586"/>
                    <a:pt x="868" y="3603"/>
                  </a:cubicBezTo>
                  <a:cubicBezTo>
                    <a:pt x="901" y="3686"/>
                    <a:pt x="918" y="3686"/>
                    <a:pt x="931" y="3686"/>
                  </a:cubicBezTo>
                  <a:cubicBezTo>
                    <a:pt x="943" y="3686"/>
                    <a:pt x="952" y="3686"/>
                    <a:pt x="968" y="3769"/>
                  </a:cubicBezTo>
                  <a:cubicBezTo>
                    <a:pt x="1035" y="3936"/>
                    <a:pt x="1168" y="4703"/>
                    <a:pt x="1168" y="4870"/>
                  </a:cubicBezTo>
                  <a:cubicBezTo>
                    <a:pt x="1268" y="4937"/>
                    <a:pt x="1268" y="5070"/>
                    <a:pt x="1302" y="5137"/>
                  </a:cubicBezTo>
                  <a:cubicBezTo>
                    <a:pt x="1335" y="5237"/>
                    <a:pt x="1435" y="5771"/>
                    <a:pt x="1469" y="5904"/>
                  </a:cubicBezTo>
                  <a:cubicBezTo>
                    <a:pt x="1502" y="5971"/>
                    <a:pt x="1469" y="5971"/>
                    <a:pt x="1469" y="6071"/>
                  </a:cubicBezTo>
                  <a:cubicBezTo>
                    <a:pt x="1485" y="6055"/>
                    <a:pt x="1501" y="6049"/>
                    <a:pt x="1516" y="6049"/>
                  </a:cubicBezTo>
                  <a:cubicBezTo>
                    <a:pt x="1563" y="6049"/>
                    <a:pt x="1602" y="6112"/>
                    <a:pt x="1602" y="6138"/>
                  </a:cubicBezTo>
                  <a:cubicBezTo>
                    <a:pt x="1635" y="6204"/>
                    <a:pt x="1702" y="6271"/>
                    <a:pt x="1702" y="6371"/>
                  </a:cubicBezTo>
                  <a:lnTo>
                    <a:pt x="1669" y="6371"/>
                  </a:lnTo>
                  <a:cubicBezTo>
                    <a:pt x="1702" y="6405"/>
                    <a:pt x="1769" y="6538"/>
                    <a:pt x="1769" y="6571"/>
                  </a:cubicBezTo>
                  <a:cubicBezTo>
                    <a:pt x="1769" y="6671"/>
                    <a:pt x="1769" y="6872"/>
                    <a:pt x="1835" y="6972"/>
                  </a:cubicBezTo>
                  <a:lnTo>
                    <a:pt x="1769" y="7105"/>
                  </a:lnTo>
                  <a:cubicBezTo>
                    <a:pt x="1769" y="7105"/>
                    <a:pt x="3003" y="6905"/>
                    <a:pt x="3203" y="6638"/>
                  </a:cubicBezTo>
                  <a:lnTo>
                    <a:pt x="3270" y="6638"/>
                  </a:lnTo>
                  <a:lnTo>
                    <a:pt x="3270" y="6605"/>
                  </a:lnTo>
                  <a:cubicBezTo>
                    <a:pt x="3270" y="6571"/>
                    <a:pt x="3203" y="6571"/>
                    <a:pt x="3270" y="6505"/>
                  </a:cubicBezTo>
                  <a:lnTo>
                    <a:pt x="3270" y="6571"/>
                  </a:lnTo>
                  <a:cubicBezTo>
                    <a:pt x="3270" y="6538"/>
                    <a:pt x="3278" y="6521"/>
                    <a:pt x="3287" y="6521"/>
                  </a:cubicBezTo>
                  <a:cubicBezTo>
                    <a:pt x="3295" y="6521"/>
                    <a:pt x="3303" y="6538"/>
                    <a:pt x="3303" y="6571"/>
                  </a:cubicBezTo>
                  <a:lnTo>
                    <a:pt x="3303" y="6505"/>
                  </a:lnTo>
                  <a:cubicBezTo>
                    <a:pt x="3303" y="6505"/>
                    <a:pt x="3270" y="6471"/>
                    <a:pt x="3270" y="6438"/>
                  </a:cubicBezTo>
                  <a:cubicBezTo>
                    <a:pt x="3270" y="6405"/>
                    <a:pt x="3303" y="6438"/>
                    <a:pt x="3303" y="6338"/>
                  </a:cubicBezTo>
                  <a:cubicBezTo>
                    <a:pt x="3270" y="6071"/>
                    <a:pt x="3203" y="5804"/>
                    <a:pt x="3136" y="5504"/>
                  </a:cubicBezTo>
                  <a:lnTo>
                    <a:pt x="3170" y="5504"/>
                  </a:lnTo>
                  <a:cubicBezTo>
                    <a:pt x="3136" y="5437"/>
                    <a:pt x="3136" y="5337"/>
                    <a:pt x="3103" y="5304"/>
                  </a:cubicBezTo>
                  <a:cubicBezTo>
                    <a:pt x="3103" y="5270"/>
                    <a:pt x="3136" y="5270"/>
                    <a:pt x="3136" y="5270"/>
                  </a:cubicBezTo>
                  <a:cubicBezTo>
                    <a:pt x="3103" y="5237"/>
                    <a:pt x="2970" y="4803"/>
                    <a:pt x="3003" y="4803"/>
                  </a:cubicBezTo>
                  <a:lnTo>
                    <a:pt x="2936" y="4803"/>
                  </a:lnTo>
                  <a:cubicBezTo>
                    <a:pt x="2870" y="4737"/>
                    <a:pt x="3003" y="4770"/>
                    <a:pt x="2970" y="4703"/>
                  </a:cubicBezTo>
                  <a:cubicBezTo>
                    <a:pt x="2870" y="4703"/>
                    <a:pt x="2936" y="4570"/>
                    <a:pt x="2870" y="4570"/>
                  </a:cubicBezTo>
                  <a:cubicBezTo>
                    <a:pt x="2870" y="4570"/>
                    <a:pt x="2870" y="4537"/>
                    <a:pt x="2936" y="4537"/>
                  </a:cubicBezTo>
                  <a:cubicBezTo>
                    <a:pt x="2870" y="4537"/>
                    <a:pt x="2870" y="4470"/>
                    <a:pt x="2870" y="4470"/>
                  </a:cubicBezTo>
                  <a:lnTo>
                    <a:pt x="2836" y="4470"/>
                  </a:lnTo>
                  <a:lnTo>
                    <a:pt x="2803" y="4437"/>
                  </a:lnTo>
                  <a:cubicBezTo>
                    <a:pt x="2803" y="4420"/>
                    <a:pt x="2811" y="4412"/>
                    <a:pt x="2820" y="4412"/>
                  </a:cubicBezTo>
                  <a:cubicBezTo>
                    <a:pt x="2828" y="4412"/>
                    <a:pt x="2836" y="4420"/>
                    <a:pt x="2836" y="4437"/>
                  </a:cubicBezTo>
                  <a:cubicBezTo>
                    <a:pt x="2836" y="4303"/>
                    <a:pt x="2703" y="3603"/>
                    <a:pt x="2669" y="3469"/>
                  </a:cubicBezTo>
                  <a:cubicBezTo>
                    <a:pt x="2636" y="3536"/>
                    <a:pt x="2669" y="3569"/>
                    <a:pt x="2636" y="3569"/>
                  </a:cubicBezTo>
                  <a:cubicBezTo>
                    <a:pt x="2603" y="3536"/>
                    <a:pt x="2636" y="3536"/>
                    <a:pt x="2603" y="3469"/>
                  </a:cubicBezTo>
                  <a:cubicBezTo>
                    <a:pt x="2669" y="3436"/>
                    <a:pt x="2603" y="3402"/>
                    <a:pt x="2669" y="3369"/>
                  </a:cubicBezTo>
                  <a:lnTo>
                    <a:pt x="2636" y="3369"/>
                  </a:lnTo>
                  <a:lnTo>
                    <a:pt x="2669" y="3302"/>
                  </a:lnTo>
                  <a:cubicBezTo>
                    <a:pt x="2603" y="3136"/>
                    <a:pt x="2636" y="3269"/>
                    <a:pt x="2636" y="3102"/>
                  </a:cubicBezTo>
                  <a:cubicBezTo>
                    <a:pt x="2569" y="3036"/>
                    <a:pt x="2503" y="2969"/>
                    <a:pt x="2536" y="2935"/>
                  </a:cubicBezTo>
                  <a:lnTo>
                    <a:pt x="2536" y="2935"/>
                  </a:lnTo>
                  <a:cubicBezTo>
                    <a:pt x="2536" y="2936"/>
                    <a:pt x="2521" y="2950"/>
                    <a:pt x="2511" y="2950"/>
                  </a:cubicBezTo>
                  <a:cubicBezTo>
                    <a:pt x="2506" y="2950"/>
                    <a:pt x="2503" y="2947"/>
                    <a:pt x="2503" y="2935"/>
                  </a:cubicBezTo>
                  <a:cubicBezTo>
                    <a:pt x="2536" y="2935"/>
                    <a:pt x="2469" y="2902"/>
                    <a:pt x="2503" y="2869"/>
                  </a:cubicBezTo>
                  <a:cubicBezTo>
                    <a:pt x="2503" y="2820"/>
                    <a:pt x="2485" y="2789"/>
                    <a:pt x="2462" y="2789"/>
                  </a:cubicBezTo>
                  <a:cubicBezTo>
                    <a:pt x="2460" y="2789"/>
                    <a:pt x="2459" y="2789"/>
                    <a:pt x="2457" y="2789"/>
                  </a:cubicBezTo>
                  <a:lnTo>
                    <a:pt x="2457" y="2789"/>
                  </a:lnTo>
                  <a:cubicBezTo>
                    <a:pt x="2463" y="2781"/>
                    <a:pt x="2466" y="2771"/>
                    <a:pt x="2467" y="2765"/>
                  </a:cubicBezTo>
                  <a:lnTo>
                    <a:pt x="2467" y="2765"/>
                  </a:lnTo>
                  <a:cubicBezTo>
                    <a:pt x="2468" y="2766"/>
                    <a:pt x="2469" y="2767"/>
                    <a:pt x="2469" y="2769"/>
                  </a:cubicBezTo>
                  <a:cubicBezTo>
                    <a:pt x="2469" y="2762"/>
                    <a:pt x="2469" y="2759"/>
                    <a:pt x="2469" y="2759"/>
                  </a:cubicBezTo>
                  <a:cubicBezTo>
                    <a:pt x="2469" y="2759"/>
                    <a:pt x="2468" y="2762"/>
                    <a:pt x="2467" y="2765"/>
                  </a:cubicBezTo>
                  <a:lnTo>
                    <a:pt x="2467" y="2765"/>
                  </a:lnTo>
                  <a:cubicBezTo>
                    <a:pt x="2437" y="2699"/>
                    <a:pt x="2469" y="2635"/>
                    <a:pt x="2436" y="2602"/>
                  </a:cubicBezTo>
                  <a:lnTo>
                    <a:pt x="2436" y="2635"/>
                  </a:lnTo>
                  <a:cubicBezTo>
                    <a:pt x="2436" y="2602"/>
                    <a:pt x="2369" y="2569"/>
                    <a:pt x="2469" y="2535"/>
                  </a:cubicBezTo>
                  <a:lnTo>
                    <a:pt x="2503" y="2569"/>
                  </a:lnTo>
                  <a:cubicBezTo>
                    <a:pt x="2503" y="2468"/>
                    <a:pt x="2469" y="2435"/>
                    <a:pt x="2436" y="2402"/>
                  </a:cubicBezTo>
                  <a:lnTo>
                    <a:pt x="2436" y="2435"/>
                  </a:lnTo>
                  <a:cubicBezTo>
                    <a:pt x="2336" y="2368"/>
                    <a:pt x="2202" y="1968"/>
                    <a:pt x="2136" y="1901"/>
                  </a:cubicBezTo>
                  <a:lnTo>
                    <a:pt x="2102" y="1935"/>
                  </a:lnTo>
                  <a:lnTo>
                    <a:pt x="1936" y="1868"/>
                  </a:lnTo>
                  <a:lnTo>
                    <a:pt x="2036" y="1868"/>
                  </a:lnTo>
                  <a:cubicBezTo>
                    <a:pt x="2002" y="1735"/>
                    <a:pt x="1835" y="1034"/>
                    <a:pt x="1835" y="901"/>
                  </a:cubicBezTo>
                  <a:cubicBezTo>
                    <a:pt x="1835" y="867"/>
                    <a:pt x="1936" y="867"/>
                    <a:pt x="1936" y="867"/>
                  </a:cubicBezTo>
                  <a:cubicBezTo>
                    <a:pt x="1869" y="801"/>
                    <a:pt x="1869" y="867"/>
                    <a:pt x="1869" y="767"/>
                  </a:cubicBezTo>
                  <a:lnTo>
                    <a:pt x="1936" y="767"/>
                  </a:lnTo>
                  <a:lnTo>
                    <a:pt x="1936" y="734"/>
                  </a:lnTo>
                  <a:cubicBezTo>
                    <a:pt x="1936" y="767"/>
                    <a:pt x="1835" y="767"/>
                    <a:pt x="1802" y="767"/>
                  </a:cubicBezTo>
                  <a:lnTo>
                    <a:pt x="1802" y="701"/>
                  </a:lnTo>
                  <a:lnTo>
                    <a:pt x="1835" y="701"/>
                  </a:lnTo>
                  <a:cubicBezTo>
                    <a:pt x="1835" y="701"/>
                    <a:pt x="1702" y="701"/>
                    <a:pt x="1769" y="600"/>
                  </a:cubicBezTo>
                  <a:cubicBezTo>
                    <a:pt x="1769" y="467"/>
                    <a:pt x="1702" y="334"/>
                    <a:pt x="1702" y="267"/>
                  </a:cubicBezTo>
                  <a:cubicBezTo>
                    <a:pt x="1635" y="167"/>
                    <a:pt x="1669" y="67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4015550" y="813525"/>
              <a:ext cx="189325" cy="88425"/>
            </a:xfrm>
            <a:custGeom>
              <a:avLst/>
              <a:gdLst/>
              <a:ahLst/>
              <a:cxnLst/>
              <a:rect l="l" t="t" r="r" b="b"/>
              <a:pathLst>
                <a:path w="7573" h="3537" extrusionOk="0">
                  <a:moveTo>
                    <a:pt x="234" y="1835"/>
                  </a:moveTo>
                  <a:cubicBezTo>
                    <a:pt x="235" y="1837"/>
                    <a:pt x="236" y="1838"/>
                    <a:pt x="238" y="1839"/>
                  </a:cubicBezTo>
                  <a:lnTo>
                    <a:pt x="238" y="1839"/>
                  </a:lnTo>
                  <a:cubicBezTo>
                    <a:pt x="242" y="1835"/>
                    <a:pt x="250" y="1835"/>
                    <a:pt x="267" y="1835"/>
                  </a:cubicBezTo>
                  <a:close/>
                  <a:moveTo>
                    <a:pt x="238" y="1839"/>
                  </a:moveTo>
                  <a:lnTo>
                    <a:pt x="238" y="1839"/>
                  </a:lnTo>
                  <a:cubicBezTo>
                    <a:pt x="234" y="1843"/>
                    <a:pt x="234" y="1851"/>
                    <a:pt x="234" y="1864"/>
                  </a:cubicBezTo>
                  <a:lnTo>
                    <a:pt x="234" y="1864"/>
                  </a:lnTo>
                  <a:cubicBezTo>
                    <a:pt x="241" y="1861"/>
                    <a:pt x="249" y="1853"/>
                    <a:pt x="238" y="1839"/>
                  </a:cubicBezTo>
                  <a:close/>
                  <a:moveTo>
                    <a:pt x="234" y="1864"/>
                  </a:moveTo>
                  <a:lnTo>
                    <a:pt x="234" y="1864"/>
                  </a:lnTo>
                  <a:cubicBezTo>
                    <a:pt x="225" y="1868"/>
                    <a:pt x="217" y="1868"/>
                    <a:pt x="234" y="1868"/>
                  </a:cubicBezTo>
                  <a:cubicBezTo>
                    <a:pt x="234" y="1867"/>
                    <a:pt x="234" y="1866"/>
                    <a:pt x="234" y="1864"/>
                  </a:cubicBezTo>
                  <a:close/>
                  <a:moveTo>
                    <a:pt x="6905" y="0"/>
                  </a:moveTo>
                  <a:cubicBezTo>
                    <a:pt x="6605" y="34"/>
                    <a:pt x="6338" y="101"/>
                    <a:pt x="6004" y="167"/>
                  </a:cubicBezTo>
                  <a:lnTo>
                    <a:pt x="6004" y="134"/>
                  </a:lnTo>
                  <a:cubicBezTo>
                    <a:pt x="5904" y="167"/>
                    <a:pt x="5838" y="167"/>
                    <a:pt x="5737" y="201"/>
                  </a:cubicBezTo>
                  <a:cubicBezTo>
                    <a:pt x="5704" y="201"/>
                    <a:pt x="5704" y="167"/>
                    <a:pt x="5704" y="167"/>
                  </a:cubicBezTo>
                  <a:cubicBezTo>
                    <a:pt x="5571" y="334"/>
                    <a:pt x="5104" y="434"/>
                    <a:pt x="5104" y="434"/>
                  </a:cubicBezTo>
                  <a:lnTo>
                    <a:pt x="5104" y="501"/>
                  </a:lnTo>
                  <a:cubicBezTo>
                    <a:pt x="5094" y="506"/>
                    <a:pt x="5086" y="508"/>
                    <a:pt x="5080" y="508"/>
                  </a:cubicBezTo>
                  <a:cubicBezTo>
                    <a:pt x="5051" y="508"/>
                    <a:pt x="5057" y="461"/>
                    <a:pt x="5027" y="461"/>
                  </a:cubicBezTo>
                  <a:cubicBezTo>
                    <a:pt x="5021" y="461"/>
                    <a:pt x="5013" y="463"/>
                    <a:pt x="5004" y="467"/>
                  </a:cubicBezTo>
                  <a:cubicBezTo>
                    <a:pt x="5004" y="534"/>
                    <a:pt x="4870" y="501"/>
                    <a:pt x="4837" y="534"/>
                  </a:cubicBezTo>
                  <a:cubicBezTo>
                    <a:pt x="4837" y="534"/>
                    <a:pt x="4770" y="534"/>
                    <a:pt x="4770" y="501"/>
                  </a:cubicBezTo>
                  <a:cubicBezTo>
                    <a:pt x="4770" y="534"/>
                    <a:pt x="4737" y="534"/>
                    <a:pt x="4737" y="534"/>
                  </a:cubicBezTo>
                  <a:lnTo>
                    <a:pt x="4770" y="601"/>
                  </a:lnTo>
                  <a:lnTo>
                    <a:pt x="4737" y="634"/>
                  </a:lnTo>
                  <a:cubicBezTo>
                    <a:pt x="4703" y="634"/>
                    <a:pt x="4703" y="601"/>
                    <a:pt x="4737" y="601"/>
                  </a:cubicBezTo>
                  <a:cubicBezTo>
                    <a:pt x="4570" y="601"/>
                    <a:pt x="3836" y="768"/>
                    <a:pt x="3703" y="801"/>
                  </a:cubicBezTo>
                  <a:cubicBezTo>
                    <a:pt x="3719" y="818"/>
                    <a:pt x="3736" y="818"/>
                    <a:pt x="3757" y="818"/>
                  </a:cubicBezTo>
                  <a:cubicBezTo>
                    <a:pt x="3778" y="818"/>
                    <a:pt x="3803" y="818"/>
                    <a:pt x="3836" y="834"/>
                  </a:cubicBezTo>
                  <a:cubicBezTo>
                    <a:pt x="3803" y="851"/>
                    <a:pt x="3778" y="851"/>
                    <a:pt x="3761" y="851"/>
                  </a:cubicBezTo>
                  <a:cubicBezTo>
                    <a:pt x="3744" y="851"/>
                    <a:pt x="3736" y="851"/>
                    <a:pt x="3736" y="868"/>
                  </a:cubicBezTo>
                  <a:cubicBezTo>
                    <a:pt x="3719" y="834"/>
                    <a:pt x="3703" y="834"/>
                    <a:pt x="3678" y="834"/>
                  </a:cubicBezTo>
                  <a:cubicBezTo>
                    <a:pt x="3653" y="834"/>
                    <a:pt x="3619" y="834"/>
                    <a:pt x="3569" y="801"/>
                  </a:cubicBezTo>
                  <a:lnTo>
                    <a:pt x="3569" y="834"/>
                  </a:lnTo>
                  <a:lnTo>
                    <a:pt x="3536" y="801"/>
                  </a:lnTo>
                  <a:cubicBezTo>
                    <a:pt x="3369" y="868"/>
                    <a:pt x="3469" y="834"/>
                    <a:pt x="3336" y="868"/>
                  </a:cubicBezTo>
                  <a:cubicBezTo>
                    <a:pt x="3254" y="922"/>
                    <a:pt x="3217" y="977"/>
                    <a:pt x="3188" y="977"/>
                  </a:cubicBezTo>
                  <a:cubicBezTo>
                    <a:pt x="3181" y="977"/>
                    <a:pt x="3175" y="974"/>
                    <a:pt x="3169" y="968"/>
                  </a:cubicBezTo>
                  <a:lnTo>
                    <a:pt x="3169" y="968"/>
                  </a:lnTo>
                  <a:cubicBezTo>
                    <a:pt x="3169" y="968"/>
                    <a:pt x="3202" y="1001"/>
                    <a:pt x="3169" y="1001"/>
                  </a:cubicBezTo>
                  <a:cubicBezTo>
                    <a:pt x="3169" y="994"/>
                    <a:pt x="3166" y="992"/>
                    <a:pt x="3161" y="992"/>
                  </a:cubicBezTo>
                  <a:cubicBezTo>
                    <a:pt x="3147" y="992"/>
                    <a:pt x="3118" y="1011"/>
                    <a:pt x="3094" y="1011"/>
                  </a:cubicBezTo>
                  <a:cubicBezTo>
                    <a:pt x="3084" y="1011"/>
                    <a:pt x="3076" y="1008"/>
                    <a:pt x="3069" y="1001"/>
                  </a:cubicBezTo>
                  <a:cubicBezTo>
                    <a:pt x="3036" y="1001"/>
                    <a:pt x="2935" y="1035"/>
                    <a:pt x="3002" y="1101"/>
                  </a:cubicBezTo>
                  <a:cubicBezTo>
                    <a:pt x="2935" y="1035"/>
                    <a:pt x="2902" y="1035"/>
                    <a:pt x="2935" y="1035"/>
                  </a:cubicBezTo>
                  <a:lnTo>
                    <a:pt x="2902" y="1035"/>
                  </a:lnTo>
                  <a:cubicBezTo>
                    <a:pt x="2869" y="1068"/>
                    <a:pt x="2835" y="1068"/>
                    <a:pt x="2806" y="1068"/>
                  </a:cubicBezTo>
                  <a:cubicBezTo>
                    <a:pt x="2777" y="1068"/>
                    <a:pt x="2752" y="1068"/>
                    <a:pt x="2735" y="1101"/>
                  </a:cubicBezTo>
                  <a:lnTo>
                    <a:pt x="2769" y="1101"/>
                  </a:lnTo>
                  <a:cubicBezTo>
                    <a:pt x="2755" y="1101"/>
                    <a:pt x="2742" y="1107"/>
                    <a:pt x="2729" y="1107"/>
                  </a:cubicBezTo>
                  <a:cubicBezTo>
                    <a:pt x="2709" y="1107"/>
                    <a:pt x="2689" y="1095"/>
                    <a:pt x="2669" y="1035"/>
                  </a:cubicBezTo>
                  <a:lnTo>
                    <a:pt x="2702" y="1001"/>
                  </a:lnTo>
                  <a:lnTo>
                    <a:pt x="2702" y="1001"/>
                  </a:lnTo>
                  <a:cubicBezTo>
                    <a:pt x="2602" y="1035"/>
                    <a:pt x="2569" y="1035"/>
                    <a:pt x="2502" y="1101"/>
                  </a:cubicBezTo>
                  <a:lnTo>
                    <a:pt x="2535" y="1101"/>
                  </a:lnTo>
                  <a:cubicBezTo>
                    <a:pt x="2435" y="1168"/>
                    <a:pt x="2035" y="1335"/>
                    <a:pt x="1935" y="1435"/>
                  </a:cubicBezTo>
                  <a:lnTo>
                    <a:pt x="2001" y="1468"/>
                  </a:lnTo>
                  <a:lnTo>
                    <a:pt x="1935" y="1502"/>
                  </a:lnTo>
                  <a:lnTo>
                    <a:pt x="1935" y="1368"/>
                  </a:lnTo>
                  <a:cubicBezTo>
                    <a:pt x="1835" y="1435"/>
                    <a:pt x="1034" y="1635"/>
                    <a:pt x="901" y="1635"/>
                  </a:cubicBezTo>
                  <a:cubicBezTo>
                    <a:pt x="867" y="1635"/>
                    <a:pt x="867" y="1535"/>
                    <a:pt x="867" y="1535"/>
                  </a:cubicBezTo>
                  <a:cubicBezTo>
                    <a:pt x="834" y="1602"/>
                    <a:pt x="867" y="1602"/>
                    <a:pt x="767" y="1635"/>
                  </a:cubicBezTo>
                  <a:lnTo>
                    <a:pt x="767" y="1602"/>
                  </a:lnTo>
                  <a:cubicBezTo>
                    <a:pt x="734" y="1602"/>
                    <a:pt x="734" y="1602"/>
                    <a:pt x="734" y="1635"/>
                  </a:cubicBezTo>
                  <a:cubicBezTo>
                    <a:pt x="767" y="1635"/>
                    <a:pt x="767" y="1702"/>
                    <a:pt x="767" y="1702"/>
                  </a:cubicBezTo>
                  <a:lnTo>
                    <a:pt x="701" y="1702"/>
                  </a:lnTo>
                  <a:lnTo>
                    <a:pt x="701" y="1668"/>
                  </a:lnTo>
                  <a:cubicBezTo>
                    <a:pt x="701" y="1668"/>
                    <a:pt x="701" y="1802"/>
                    <a:pt x="600" y="1802"/>
                  </a:cubicBezTo>
                  <a:cubicBezTo>
                    <a:pt x="500" y="1802"/>
                    <a:pt x="367" y="1835"/>
                    <a:pt x="234" y="1868"/>
                  </a:cubicBezTo>
                  <a:cubicBezTo>
                    <a:pt x="167" y="2002"/>
                    <a:pt x="33" y="1935"/>
                    <a:pt x="0" y="2002"/>
                  </a:cubicBezTo>
                  <a:cubicBezTo>
                    <a:pt x="0" y="2102"/>
                    <a:pt x="167" y="3436"/>
                    <a:pt x="200" y="3503"/>
                  </a:cubicBezTo>
                  <a:lnTo>
                    <a:pt x="234" y="3503"/>
                  </a:lnTo>
                  <a:lnTo>
                    <a:pt x="234" y="3470"/>
                  </a:lnTo>
                  <a:cubicBezTo>
                    <a:pt x="241" y="3463"/>
                    <a:pt x="246" y="3460"/>
                    <a:pt x="251" y="3460"/>
                  </a:cubicBezTo>
                  <a:cubicBezTo>
                    <a:pt x="265" y="3460"/>
                    <a:pt x="274" y="3479"/>
                    <a:pt x="299" y="3479"/>
                  </a:cubicBezTo>
                  <a:cubicBezTo>
                    <a:pt x="308" y="3479"/>
                    <a:pt x="320" y="3477"/>
                    <a:pt x="334" y="3470"/>
                  </a:cubicBezTo>
                  <a:lnTo>
                    <a:pt x="334" y="3470"/>
                  </a:lnTo>
                  <a:cubicBezTo>
                    <a:pt x="334" y="3503"/>
                    <a:pt x="267" y="3503"/>
                    <a:pt x="234" y="3536"/>
                  </a:cubicBezTo>
                  <a:cubicBezTo>
                    <a:pt x="267" y="3536"/>
                    <a:pt x="334" y="3536"/>
                    <a:pt x="334" y="3503"/>
                  </a:cubicBezTo>
                  <a:cubicBezTo>
                    <a:pt x="367" y="3503"/>
                    <a:pt x="334" y="3536"/>
                    <a:pt x="367" y="3536"/>
                  </a:cubicBezTo>
                  <a:cubicBezTo>
                    <a:pt x="394" y="3536"/>
                    <a:pt x="420" y="3494"/>
                    <a:pt x="464" y="3494"/>
                  </a:cubicBezTo>
                  <a:cubicBezTo>
                    <a:pt x="475" y="3494"/>
                    <a:pt x="487" y="3496"/>
                    <a:pt x="500" y="3503"/>
                  </a:cubicBezTo>
                  <a:cubicBezTo>
                    <a:pt x="567" y="3503"/>
                    <a:pt x="600" y="3436"/>
                    <a:pt x="701" y="3436"/>
                  </a:cubicBezTo>
                  <a:cubicBezTo>
                    <a:pt x="723" y="3436"/>
                    <a:pt x="745" y="3407"/>
                    <a:pt x="787" y="3407"/>
                  </a:cubicBezTo>
                  <a:cubicBezTo>
                    <a:pt x="808" y="3407"/>
                    <a:pt x="834" y="3414"/>
                    <a:pt x="867" y="3436"/>
                  </a:cubicBezTo>
                  <a:cubicBezTo>
                    <a:pt x="867" y="3436"/>
                    <a:pt x="834" y="3370"/>
                    <a:pt x="867" y="3370"/>
                  </a:cubicBezTo>
                  <a:cubicBezTo>
                    <a:pt x="912" y="3370"/>
                    <a:pt x="956" y="3355"/>
                    <a:pt x="991" y="3355"/>
                  </a:cubicBezTo>
                  <a:cubicBezTo>
                    <a:pt x="1008" y="3355"/>
                    <a:pt x="1023" y="3358"/>
                    <a:pt x="1034" y="3370"/>
                  </a:cubicBezTo>
                  <a:lnTo>
                    <a:pt x="1067" y="3336"/>
                  </a:lnTo>
                  <a:cubicBezTo>
                    <a:pt x="1268" y="3303"/>
                    <a:pt x="2168" y="3003"/>
                    <a:pt x="2368" y="2969"/>
                  </a:cubicBezTo>
                  <a:cubicBezTo>
                    <a:pt x="2702" y="2869"/>
                    <a:pt x="3369" y="2702"/>
                    <a:pt x="3703" y="2536"/>
                  </a:cubicBezTo>
                  <a:cubicBezTo>
                    <a:pt x="3725" y="2558"/>
                    <a:pt x="3747" y="2565"/>
                    <a:pt x="3769" y="2565"/>
                  </a:cubicBezTo>
                  <a:cubicBezTo>
                    <a:pt x="3814" y="2565"/>
                    <a:pt x="3858" y="2536"/>
                    <a:pt x="3903" y="2536"/>
                  </a:cubicBezTo>
                  <a:cubicBezTo>
                    <a:pt x="3869" y="2536"/>
                    <a:pt x="3869" y="2502"/>
                    <a:pt x="3903" y="2502"/>
                  </a:cubicBezTo>
                  <a:cubicBezTo>
                    <a:pt x="4070" y="2469"/>
                    <a:pt x="3903" y="2469"/>
                    <a:pt x="4070" y="2436"/>
                  </a:cubicBezTo>
                  <a:cubicBezTo>
                    <a:pt x="4270" y="2335"/>
                    <a:pt x="5037" y="2169"/>
                    <a:pt x="5204" y="2169"/>
                  </a:cubicBezTo>
                  <a:cubicBezTo>
                    <a:pt x="5270" y="2102"/>
                    <a:pt x="5404" y="2102"/>
                    <a:pt x="5504" y="2035"/>
                  </a:cubicBezTo>
                  <a:cubicBezTo>
                    <a:pt x="5571" y="2002"/>
                    <a:pt x="6171" y="1935"/>
                    <a:pt x="6271" y="1868"/>
                  </a:cubicBezTo>
                  <a:cubicBezTo>
                    <a:pt x="6305" y="1857"/>
                    <a:pt x="6327" y="1854"/>
                    <a:pt x="6344" y="1854"/>
                  </a:cubicBezTo>
                  <a:cubicBezTo>
                    <a:pt x="6379" y="1854"/>
                    <a:pt x="6394" y="1868"/>
                    <a:pt x="6438" y="1868"/>
                  </a:cubicBezTo>
                  <a:cubicBezTo>
                    <a:pt x="6405" y="1802"/>
                    <a:pt x="6505" y="1768"/>
                    <a:pt x="6538" y="1768"/>
                  </a:cubicBezTo>
                  <a:cubicBezTo>
                    <a:pt x="6571" y="1702"/>
                    <a:pt x="6671" y="1635"/>
                    <a:pt x="6738" y="1635"/>
                  </a:cubicBezTo>
                  <a:lnTo>
                    <a:pt x="6738" y="1668"/>
                  </a:lnTo>
                  <a:cubicBezTo>
                    <a:pt x="6772" y="1635"/>
                    <a:pt x="6938" y="1602"/>
                    <a:pt x="7005" y="1602"/>
                  </a:cubicBezTo>
                  <a:cubicBezTo>
                    <a:pt x="7105" y="1602"/>
                    <a:pt x="7272" y="1602"/>
                    <a:pt x="7439" y="1502"/>
                  </a:cubicBezTo>
                  <a:lnTo>
                    <a:pt x="7572" y="1602"/>
                  </a:lnTo>
                  <a:cubicBezTo>
                    <a:pt x="7572" y="1602"/>
                    <a:pt x="7405" y="301"/>
                    <a:pt x="7172" y="101"/>
                  </a:cubicBezTo>
                  <a:lnTo>
                    <a:pt x="7172" y="34"/>
                  </a:lnTo>
                  <a:lnTo>
                    <a:pt x="7105" y="34"/>
                  </a:lnTo>
                  <a:cubicBezTo>
                    <a:pt x="7083" y="34"/>
                    <a:pt x="7061" y="63"/>
                    <a:pt x="7048" y="63"/>
                  </a:cubicBezTo>
                  <a:cubicBezTo>
                    <a:pt x="7042" y="63"/>
                    <a:pt x="7038" y="56"/>
                    <a:pt x="7038" y="34"/>
                  </a:cubicBezTo>
                  <a:lnTo>
                    <a:pt x="7105" y="34"/>
                  </a:lnTo>
                  <a:cubicBezTo>
                    <a:pt x="7072" y="34"/>
                    <a:pt x="7072" y="0"/>
                    <a:pt x="7105" y="0"/>
                  </a:cubicBezTo>
                  <a:lnTo>
                    <a:pt x="7072" y="0"/>
                  </a:lnTo>
                  <a:cubicBezTo>
                    <a:pt x="7038" y="0"/>
                    <a:pt x="7038" y="34"/>
                    <a:pt x="7005" y="34"/>
                  </a:cubicBezTo>
                  <a:cubicBezTo>
                    <a:pt x="6938" y="34"/>
                    <a:pt x="7005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95BFE3-49DD-96DE-A51F-A3FD179E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9" y="2442238"/>
            <a:ext cx="2866228" cy="214554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43A74FB-49FA-A3F2-FFC6-F6AF5724A275}"/>
              </a:ext>
            </a:extLst>
          </p:cNvPr>
          <p:cNvSpPr txBox="1"/>
          <p:nvPr/>
        </p:nvSpPr>
        <p:spPr>
          <a:xfrm>
            <a:off x="4467180" y="2921762"/>
            <a:ext cx="1545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Bauhaus 93" panose="04030905020B02020C02" pitchFamily="82" charset="0"/>
                <a:cs typeface="Times New Roman" panose="02020603050405020304" pitchFamily="18" charset="0"/>
              </a:rPr>
              <a:t>L</a:t>
            </a:r>
            <a:r>
              <a:rPr lang="en-ID" i="1" dirty="0" err="1">
                <a:latin typeface="Bauhaus 93" panose="04030905020B02020C02" pitchFamily="82" charset="0"/>
                <a:cs typeface="Times New Roman" panose="02020603050405020304" pitchFamily="18" charset="0"/>
              </a:rPr>
              <a:t>ampiran</a:t>
            </a:r>
            <a:endParaRPr lang="en-ID" i="1" dirty="0">
              <a:latin typeface="Bauhaus 93" panose="04030905020B02020C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6"/>
          <p:cNvSpPr/>
          <p:nvPr/>
        </p:nvSpPr>
        <p:spPr>
          <a:xfrm>
            <a:off x="3516750" y="992751"/>
            <a:ext cx="2110500" cy="211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56"/>
          <p:cNvSpPr txBox="1">
            <a:spLocks noGrp="1"/>
          </p:cNvSpPr>
          <p:nvPr>
            <p:ph type="title"/>
          </p:nvPr>
        </p:nvSpPr>
        <p:spPr>
          <a:xfrm>
            <a:off x="713250" y="434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tutorial</a:t>
            </a:r>
            <a:endParaRPr dirty="0"/>
          </a:p>
        </p:txBody>
      </p:sp>
      <p:sp>
        <p:nvSpPr>
          <p:cNvPr id="1683" name="Google Shape;1683;p56"/>
          <p:cNvSpPr txBox="1">
            <a:spLocks noGrp="1"/>
          </p:cNvSpPr>
          <p:nvPr>
            <p:ph type="subTitle" idx="1"/>
          </p:nvPr>
        </p:nvSpPr>
        <p:spPr>
          <a:xfrm>
            <a:off x="985574" y="1418499"/>
            <a:ext cx="30177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/>
              <a:t>Menyiapkan</a:t>
            </a:r>
            <a:r>
              <a:rPr lang="en-ID" sz="2000" dirty="0"/>
              <a:t> </a:t>
            </a:r>
            <a:r>
              <a:rPr lang="en-ID" sz="2000" dirty="0" err="1"/>
              <a:t>kabel</a:t>
            </a:r>
            <a:endParaRPr lang="en-ID" sz="2000" dirty="0"/>
          </a:p>
        </p:txBody>
      </p:sp>
      <p:sp>
        <p:nvSpPr>
          <p:cNvPr id="1684" name="Google Shape;1684;p56"/>
          <p:cNvSpPr txBox="1">
            <a:spLocks noGrp="1"/>
          </p:cNvSpPr>
          <p:nvPr>
            <p:ph type="subTitle" idx="2"/>
          </p:nvPr>
        </p:nvSpPr>
        <p:spPr>
          <a:xfrm>
            <a:off x="1109781" y="1976788"/>
            <a:ext cx="3017701" cy="775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/>
              <a:t>Siapkan</a:t>
            </a:r>
            <a:r>
              <a:rPr lang="en-ID" sz="1200" dirty="0"/>
              <a:t> </a:t>
            </a:r>
            <a:r>
              <a:rPr lang="en-ID" sz="1200" dirty="0" err="1"/>
              <a:t>kabel</a:t>
            </a:r>
            <a:r>
              <a:rPr lang="en-ID" sz="1200" dirty="0"/>
              <a:t> ethernet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menghubungkan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3 PC.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menghubungkan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PC </a:t>
            </a:r>
            <a:r>
              <a:rPr lang="en-ID" sz="1200" dirty="0" err="1"/>
              <a:t>ke</a:t>
            </a:r>
            <a:r>
              <a:rPr lang="en-ID" sz="1200" dirty="0"/>
              <a:t> router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boleh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97 meter. </a:t>
            </a:r>
            <a:r>
              <a:rPr lang="en-ID" sz="1200" dirty="0" err="1"/>
              <a:t>karena</a:t>
            </a:r>
            <a:r>
              <a:rPr lang="en-ID" sz="1200" dirty="0"/>
              <a:t>, </a:t>
            </a:r>
            <a:r>
              <a:rPr lang="en-ID" sz="1200" dirty="0" err="1"/>
              <a:t>Kualitas</a:t>
            </a:r>
            <a:r>
              <a:rPr lang="en-ID" sz="1200" dirty="0"/>
              <a:t> </a:t>
            </a:r>
            <a:r>
              <a:rPr lang="en-ID" sz="1200" dirty="0" err="1"/>
              <a:t>jaringan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menurun</a:t>
            </a:r>
            <a:r>
              <a:rPr lang="en-ID" sz="1200" dirty="0"/>
              <a:t> </a:t>
            </a:r>
            <a:r>
              <a:rPr lang="en-ID" sz="1200" dirty="0" err="1"/>
              <a:t>drastis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kabel</a:t>
            </a:r>
            <a:r>
              <a:rPr lang="en-ID" sz="1200" dirty="0"/>
              <a:t> yang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panjang</a:t>
            </a:r>
            <a:r>
              <a:rPr lang="en-ID" sz="1200" dirty="0"/>
              <a:t>.</a:t>
            </a:r>
            <a:endParaRPr sz="1200" dirty="0"/>
          </a:p>
        </p:txBody>
      </p:sp>
      <p:sp>
        <p:nvSpPr>
          <p:cNvPr id="1685" name="Google Shape;1685;p56"/>
          <p:cNvSpPr txBox="1">
            <a:spLocks noGrp="1"/>
          </p:cNvSpPr>
          <p:nvPr>
            <p:ph type="subTitle" idx="3"/>
          </p:nvPr>
        </p:nvSpPr>
        <p:spPr>
          <a:xfrm>
            <a:off x="985693" y="3221211"/>
            <a:ext cx="3901947" cy="406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Hubungkan</a:t>
            </a:r>
            <a:r>
              <a:rPr lang="en-US" sz="2000" dirty="0"/>
              <a:t> </a:t>
            </a:r>
            <a:r>
              <a:rPr lang="en-US" sz="2000" dirty="0" err="1"/>
              <a:t>ujung</a:t>
            </a:r>
            <a:r>
              <a:rPr lang="en-US" sz="2000" dirty="0"/>
              <a:t> </a:t>
            </a:r>
            <a:r>
              <a:rPr lang="en-US" sz="2000" dirty="0" err="1"/>
              <a:t>kabel</a:t>
            </a:r>
            <a:r>
              <a:rPr lang="en-US" sz="2000" dirty="0"/>
              <a:t> ethernet </a:t>
            </a:r>
            <a:r>
              <a:rPr lang="en-US" sz="2000" dirty="0" err="1"/>
              <a:t>ke</a:t>
            </a:r>
            <a:r>
              <a:rPr lang="en-US" sz="2000" dirty="0"/>
              <a:t> router</a:t>
            </a:r>
            <a:endParaRPr lang="en" sz="2000" dirty="0"/>
          </a:p>
        </p:txBody>
      </p:sp>
      <p:sp>
        <p:nvSpPr>
          <p:cNvPr id="1686" name="Google Shape;1686;p56"/>
          <p:cNvSpPr txBox="1">
            <a:spLocks noGrp="1"/>
          </p:cNvSpPr>
          <p:nvPr>
            <p:ph type="subTitle" idx="4"/>
          </p:nvPr>
        </p:nvSpPr>
        <p:spPr>
          <a:xfrm>
            <a:off x="956005" y="4066594"/>
            <a:ext cx="6582355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D" sz="1200" dirty="0" err="1">
                <a:cs typeface="Times New Roman" panose="02020603050405020304" pitchFamily="18" charset="0"/>
              </a:rPr>
              <a:t>Hubungkan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ujung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kabel</a:t>
            </a:r>
            <a:r>
              <a:rPr lang="en-ID" sz="1200" dirty="0">
                <a:cs typeface="Times New Roman" panose="02020603050405020304" pitchFamily="18" charset="0"/>
              </a:rPr>
              <a:t> Ethernet </a:t>
            </a:r>
            <a:r>
              <a:rPr lang="en-ID" sz="1200" dirty="0" err="1">
                <a:cs typeface="Times New Roman" panose="02020603050405020304" pitchFamily="18" charset="0"/>
              </a:rPr>
              <a:t>ke</a:t>
            </a:r>
            <a:r>
              <a:rPr lang="en-ID" sz="1200" dirty="0">
                <a:cs typeface="Times New Roman" panose="02020603050405020304" pitchFamily="18" charset="0"/>
              </a:rPr>
              <a:t> router .</a:t>
            </a:r>
          </a:p>
          <a:p>
            <a:pPr algn="l"/>
            <a:r>
              <a:rPr lang="en-ID" sz="1200" dirty="0">
                <a:cs typeface="Times New Roman" panose="02020603050405020304" pitchFamily="18" charset="0"/>
              </a:rPr>
              <a:t>Salah </a:t>
            </a:r>
            <a:r>
              <a:rPr lang="en-ID" sz="1200" dirty="0" err="1">
                <a:cs typeface="Times New Roman" panose="02020603050405020304" pitchFamily="18" charset="0"/>
              </a:rPr>
              <a:t>satu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ujung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kabel</a:t>
            </a:r>
            <a:r>
              <a:rPr lang="en-ID" sz="1200" dirty="0">
                <a:cs typeface="Times New Roman" panose="02020603050405020304" pitchFamily="18" charset="0"/>
              </a:rPr>
              <a:t> ethernet </a:t>
            </a:r>
            <a:r>
              <a:rPr lang="en-ID" sz="1200" dirty="0" err="1">
                <a:cs typeface="Times New Roman" panose="02020603050405020304" pitchFamily="18" charset="0"/>
              </a:rPr>
              <a:t>harus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menancap</a:t>
            </a:r>
            <a:endParaRPr lang="en-ID" sz="1200" dirty="0">
              <a:cs typeface="Times New Roman" panose="02020603050405020304" pitchFamily="18" charset="0"/>
            </a:endParaRPr>
          </a:p>
          <a:p>
            <a:pPr algn="l"/>
            <a:r>
              <a:rPr lang="en-ID" sz="1200" dirty="0" err="1">
                <a:cs typeface="Times New Roman" panose="02020603050405020304" pitchFamily="18" charset="0"/>
              </a:rPr>
              <a:t>ke</a:t>
            </a:r>
            <a:r>
              <a:rPr lang="en-ID" sz="1200" dirty="0">
                <a:cs typeface="Times New Roman" panose="02020603050405020304" pitchFamily="18" charset="0"/>
              </a:rPr>
              <a:t> salah </a:t>
            </a:r>
            <a:r>
              <a:rPr lang="en-ID" sz="1200" dirty="0" err="1">
                <a:cs typeface="Times New Roman" panose="02020603050405020304" pitchFamily="18" charset="0"/>
              </a:rPr>
              <a:t>satu</a:t>
            </a:r>
            <a:r>
              <a:rPr lang="en-ID" sz="1200" dirty="0">
                <a:cs typeface="Times New Roman" panose="02020603050405020304" pitchFamily="18" charset="0"/>
              </a:rPr>
              <a:t> porta LAN yang </a:t>
            </a:r>
            <a:r>
              <a:rPr lang="en-ID" sz="1200" dirty="0" err="1">
                <a:cs typeface="Times New Roman" panose="02020603050405020304" pitchFamily="18" charset="0"/>
              </a:rPr>
              <a:t>ada</a:t>
            </a:r>
            <a:r>
              <a:rPr lang="en-ID" sz="1200" dirty="0">
                <a:cs typeface="Times New Roman" panose="02020603050405020304" pitchFamily="18" charset="0"/>
              </a:rPr>
              <a:t> pada </a:t>
            </a:r>
            <a:r>
              <a:rPr lang="en-ID" sz="1200" dirty="0" err="1">
                <a:cs typeface="Times New Roman" panose="02020603050405020304" pitchFamily="18" charset="0"/>
              </a:rPr>
              <a:t>ruter</a:t>
            </a:r>
            <a:endParaRPr lang="en-ID" sz="1200" dirty="0">
              <a:cs typeface="Times New Roman" panose="02020603050405020304" pitchFamily="18" charset="0"/>
            </a:endParaRPr>
          </a:p>
          <a:p>
            <a:pPr algn="l"/>
            <a:r>
              <a:rPr lang="en-ID" sz="1200" dirty="0">
                <a:cs typeface="Times New Roman" panose="02020603050405020304" pitchFamily="18" charset="0"/>
              </a:rPr>
              <a:t>(porta </a:t>
            </a:r>
            <a:r>
              <a:rPr lang="en-ID" sz="1200" dirty="0" err="1">
                <a:cs typeface="Times New Roman" panose="02020603050405020304" pitchFamily="18" charset="0"/>
              </a:rPr>
              <a:t>tersebut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biasanya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terdapat</a:t>
            </a:r>
            <a:r>
              <a:rPr lang="en-ID" sz="1200" dirty="0">
                <a:cs typeface="Times New Roman" panose="02020603050405020304" pitchFamily="18" charset="0"/>
              </a:rPr>
              <a:t> tulisan LAN </a:t>
            </a:r>
            <a:r>
              <a:rPr lang="en-ID" sz="1200" dirty="0" err="1">
                <a:cs typeface="Times New Roman" panose="02020603050405020304" pitchFamily="18" charset="0"/>
              </a:rPr>
              <a:t>atau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angka</a:t>
            </a:r>
            <a:r>
              <a:rPr lang="en-ID" sz="1200" dirty="0">
                <a:cs typeface="Times New Roman" panose="02020603050405020304" pitchFamily="18" charset="0"/>
              </a:rPr>
              <a:t>),</a:t>
            </a:r>
          </a:p>
          <a:p>
            <a:pPr algn="l"/>
            <a:r>
              <a:rPr lang="en-ID" sz="1200" dirty="0">
                <a:cs typeface="Times New Roman" panose="02020603050405020304" pitchFamily="18" charset="0"/>
              </a:rPr>
              <a:t>dan </a:t>
            </a:r>
            <a:r>
              <a:rPr lang="en-ID" sz="1200" dirty="0" err="1">
                <a:cs typeface="Times New Roman" panose="02020603050405020304" pitchFamily="18" charset="0"/>
              </a:rPr>
              <a:t>ujung</a:t>
            </a:r>
            <a:r>
              <a:rPr lang="en-ID" sz="1200" dirty="0">
                <a:cs typeface="Times New Roman" panose="02020603050405020304" pitchFamily="18" charset="0"/>
              </a:rPr>
              <a:t> yang lain </a:t>
            </a:r>
            <a:r>
              <a:rPr lang="en-ID" sz="1200" dirty="0" err="1">
                <a:cs typeface="Times New Roman" panose="02020603050405020304" pitchFamily="18" charset="0"/>
              </a:rPr>
              <a:t>menancap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ke</a:t>
            </a:r>
            <a:r>
              <a:rPr lang="en-ID" sz="1200" dirty="0">
                <a:cs typeface="Times New Roman" panose="02020603050405020304" pitchFamily="18" charset="0"/>
              </a:rPr>
              <a:t> porta </a:t>
            </a:r>
            <a:r>
              <a:rPr lang="en-ID" sz="1200" dirty="0" err="1">
                <a:cs typeface="Times New Roman" panose="02020603050405020304" pitchFamily="18" charset="0"/>
              </a:rPr>
              <a:t>eternet</a:t>
            </a:r>
            <a:r>
              <a:rPr lang="en-ID" sz="1200" dirty="0"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cs typeface="Times New Roman" panose="02020603050405020304" pitchFamily="18" charset="0"/>
              </a:rPr>
              <a:t>komputer</a:t>
            </a:r>
            <a:r>
              <a:rPr lang="en-ID" sz="1200" dirty="0">
                <a:cs typeface="Times New Roman" panose="02020603050405020304" pitchFamily="18" charset="0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87" name="Google Shape;1687;p56"/>
          <p:cNvGrpSpPr/>
          <p:nvPr/>
        </p:nvGrpSpPr>
        <p:grpSpPr>
          <a:xfrm>
            <a:off x="5140727" y="1112113"/>
            <a:ext cx="3301469" cy="1744361"/>
            <a:chOff x="6760357" y="1684931"/>
            <a:chExt cx="1911003" cy="1751862"/>
          </a:xfrm>
        </p:grpSpPr>
        <p:sp>
          <p:nvSpPr>
            <p:cNvPr id="1688" name="Google Shape;1688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56"/>
          <p:cNvGrpSpPr/>
          <p:nvPr/>
        </p:nvGrpSpPr>
        <p:grpSpPr>
          <a:xfrm>
            <a:off x="5140724" y="2987609"/>
            <a:ext cx="3300366" cy="2020387"/>
            <a:chOff x="6760357" y="1684931"/>
            <a:chExt cx="1911003" cy="1751862"/>
          </a:xfrm>
        </p:grpSpPr>
        <p:sp>
          <p:nvSpPr>
            <p:cNvPr id="1703" name="Google Shape;1703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56"/>
          <p:cNvSpPr/>
          <p:nvPr/>
        </p:nvSpPr>
        <p:spPr>
          <a:xfrm>
            <a:off x="2399362" y="2288021"/>
            <a:ext cx="126633" cy="20244"/>
          </a:xfrm>
          <a:custGeom>
            <a:avLst/>
            <a:gdLst/>
            <a:ahLst/>
            <a:cxnLst/>
            <a:rect l="l" t="t" r="r" b="b"/>
            <a:pathLst>
              <a:path w="9608" h="1536" fill="none" extrusionOk="0">
                <a:moveTo>
                  <a:pt x="1" y="1535"/>
                </a:moveTo>
                <a:cubicBezTo>
                  <a:pt x="2970" y="1"/>
                  <a:pt x="6639" y="1"/>
                  <a:pt x="9608" y="1535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979EBF-855E-F8D5-7156-860ADEDFA752}"/>
              </a:ext>
            </a:extLst>
          </p:cNvPr>
          <p:cNvSpPr txBox="1"/>
          <p:nvPr/>
        </p:nvSpPr>
        <p:spPr>
          <a:xfrm>
            <a:off x="0" y="1296740"/>
            <a:ext cx="109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01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CD3064-6F22-6564-0BCC-2F3FD06C0E98}"/>
              </a:ext>
            </a:extLst>
          </p:cNvPr>
          <p:cNvSpPr txBox="1"/>
          <p:nvPr/>
        </p:nvSpPr>
        <p:spPr>
          <a:xfrm>
            <a:off x="0" y="3083080"/>
            <a:ext cx="985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Sigmar One" panose="020B0604020202020204" charset="0"/>
              </a:rPr>
              <a:t>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DE7D0E-D8AD-369B-687A-858E9874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63" y="1544892"/>
            <a:ext cx="2753931" cy="1150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3134A-C891-6451-BCC5-53DEABD0D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409" y="3488880"/>
            <a:ext cx="2753931" cy="1333506"/>
          </a:xfrm>
          <a:prstGeom prst="rect">
            <a:avLst/>
          </a:prstGeom>
        </p:spPr>
      </p:pic>
      <p:grpSp>
        <p:nvGrpSpPr>
          <p:cNvPr id="43" name="Google Shape;1585;p52">
            <a:extLst>
              <a:ext uri="{FF2B5EF4-FFF2-40B4-BE49-F238E27FC236}">
                <a16:creationId xmlns:a16="http://schemas.microsoft.com/office/drawing/2014/main" id="{61558F48-094C-28C9-BA2D-F7A011DD76DB}"/>
              </a:ext>
            </a:extLst>
          </p:cNvPr>
          <p:cNvGrpSpPr/>
          <p:nvPr/>
        </p:nvGrpSpPr>
        <p:grpSpPr>
          <a:xfrm rot="1673854">
            <a:off x="4147966" y="1517289"/>
            <a:ext cx="828904" cy="311520"/>
            <a:chOff x="1510425" y="1138750"/>
            <a:chExt cx="1329300" cy="395500"/>
          </a:xfrm>
        </p:grpSpPr>
        <p:sp>
          <p:nvSpPr>
            <p:cNvPr id="44" name="Google Shape;1586;p52">
              <a:extLst>
                <a:ext uri="{FF2B5EF4-FFF2-40B4-BE49-F238E27FC236}">
                  <a16:creationId xmlns:a16="http://schemas.microsoft.com/office/drawing/2014/main" id="{547518AB-1EAD-FCEE-13CB-0159FE69698B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587;p52">
              <a:extLst>
                <a:ext uri="{FF2B5EF4-FFF2-40B4-BE49-F238E27FC236}">
                  <a16:creationId xmlns:a16="http://schemas.microsoft.com/office/drawing/2014/main" id="{403D6C88-C19E-762F-3F83-909DBD28438F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8;p52">
              <a:extLst>
                <a:ext uri="{FF2B5EF4-FFF2-40B4-BE49-F238E27FC236}">
                  <a16:creationId xmlns:a16="http://schemas.microsoft.com/office/drawing/2014/main" id="{71A40F67-193F-AEF5-2D84-8636E119C810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585;p52">
            <a:extLst>
              <a:ext uri="{FF2B5EF4-FFF2-40B4-BE49-F238E27FC236}">
                <a16:creationId xmlns:a16="http://schemas.microsoft.com/office/drawing/2014/main" id="{46A030A2-2139-92A5-C2C1-1AD87AF5689A}"/>
              </a:ext>
            </a:extLst>
          </p:cNvPr>
          <p:cNvGrpSpPr/>
          <p:nvPr/>
        </p:nvGrpSpPr>
        <p:grpSpPr>
          <a:xfrm rot="1673854">
            <a:off x="4254233" y="3505030"/>
            <a:ext cx="722834" cy="299437"/>
            <a:chOff x="1510425" y="1138750"/>
            <a:chExt cx="1329300" cy="395500"/>
          </a:xfrm>
        </p:grpSpPr>
        <p:sp>
          <p:nvSpPr>
            <p:cNvPr id="52" name="Google Shape;1586;p52">
              <a:extLst>
                <a:ext uri="{FF2B5EF4-FFF2-40B4-BE49-F238E27FC236}">
                  <a16:creationId xmlns:a16="http://schemas.microsoft.com/office/drawing/2014/main" id="{429C4A4F-CAF2-BE88-B64D-CCD1143C95FC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587;p52">
              <a:extLst>
                <a:ext uri="{FF2B5EF4-FFF2-40B4-BE49-F238E27FC236}">
                  <a16:creationId xmlns:a16="http://schemas.microsoft.com/office/drawing/2014/main" id="{5BBFC12A-D007-97C6-F48B-F4F1E2923B08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88;p52">
              <a:extLst>
                <a:ext uri="{FF2B5EF4-FFF2-40B4-BE49-F238E27FC236}">
                  <a16:creationId xmlns:a16="http://schemas.microsoft.com/office/drawing/2014/main" id="{4F21B87C-A102-3986-569E-97F9A2D493CD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7089;p77">
            <a:extLst>
              <a:ext uri="{FF2B5EF4-FFF2-40B4-BE49-F238E27FC236}">
                <a16:creationId xmlns:a16="http://schemas.microsoft.com/office/drawing/2014/main" id="{A0713181-6E41-B34B-5E42-2AFBBA3DCE1D}"/>
              </a:ext>
            </a:extLst>
          </p:cNvPr>
          <p:cNvGrpSpPr/>
          <p:nvPr/>
        </p:nvGrpSpPr>
        <p:grpSpPr>
          <a:xfrm>
            <a:off x="1098309" y="718850"/>
            <a:ext cx="339253" cy="318042"/>
            <a:chOff x="5049725" y="2635825"/>
            <a:chExt cx="481825" cy="451700"/>
          </a:xfrm>
        </p:grpSpPr>
        <p:sp>
          <p:nvSpPr>
            <p:cNvPr id="56" name="Google Shape;7090;p77">
              <a:extLst>
                <a:ext uri="{FF2B5EF4-FFF2-40B4-BE49-F238E27FC236}">
                  <a16:creationId xmlns:a16="http://schemas.microsoft.com/office/drawing/2014/main" id="{436C3517-4A08-C7C8-C5CA-9775D8B6FE2E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7" name="Google Shape;7091;p77">
              <a:extLst>
                <a:ext uri="{FF2B5EF4-FFF2-40B4-BE49-F238E27FC236}">
                  <a16:creationId xmlns:a16="http://schemas.microsoft.com/office/drawing/2014/main" id="{1FFB67AD-A1BA-226C-40B7-DC9279C55322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58" name="Google Shape;7092;p77">
              <a:extLst>
                <a:ext uri="{FF2B5EF4-FFF2-40B4-BE49-F238E27FC236}">
                  <a16:creationId xmlns:a16="http://schemas.microsoft.com/office/drawing/2014/main" id="{5AB87242-42D2-6817-9C5F-639C9BC0FFD9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</p:grpSp>
      <p:grpSp>
        <p:nvGrpSpPr>
          <p:cNvPr id="59" name="Google Shape;7089;p77">
            <a:extLst>
              <a:ext uri="{FF2B5EF4-FFF2-40B4-BE49-F238E27FC236}">
                <a16:creationId xmlns:a16="http://schemas.microsoft.com/office/drawing/2014/main" id="{D0BF0FA2-CD3B-7DF1-17C1-A804AC7E37BF}"/>
              </a:ext>
            </a:extLst>
          </p:cNvPr>
          <p:cNvGrpSpPr/>
          <p:nvPr/>
        </p:nvGrpSpPr>
        <p:grpSpPr>
          <a:xfrm>
            <a:off x="1585972" y="718850"/>
            <a:ext cx="339253" cy="318042"/>
            <a:chOff x="5049725" y="2635825"/>
            <a:chExt cx="481825" cy="451700"/>
          </a:xfrm>
        </p:grpSpPr>
        <p:sp>
          <p:nvSpPr>
            <p:cNvPr id="60" name="Google Shape;7090;p77">
              <a:extLst>
                <a:ext uri="{FF2B5EF4-FFF2-40B4-BE49-F238E27FC236}">
                  <a16:creationId xmlns:a16="http://schemas.microsoft.com/office/drawing/2014/main" id="{C62F1CED-0FD6-EFD9-1D6C-6507F5B20AA2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7091;p77">
              <a:extLst>
                <a:ext uri="{FF2B5EF4-FFF2-40B4-BE49-F238E27FC236}">
                  <a16:creationId xmlns:a16="http://schemas.microsoft.com/office/drawing/2014/main" id="{3DE8D9C4-5570-DE5D-4665-810E24FF0DDC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7092;p77">
              <a:extLst>
                <a:ext uri="{FF2B5EF4-FFF2-40B4-BE49-F238E27FC236}">
                  <a16:creationId xmlns:a16="http://schemas.microsoft.com/office/drawing/2014/main" id="{BD4C0D3D-4893-E18B-6AC6-F1144D0779D5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3" name="Google Shape;7089;p77">
            <a:extLst>
              <a:ext uri="{FF2B5EF4-FFF2-40B4-BE49-F238E27FC236}">
                <a16:creationId xmlns:a16="http://schemas.microsoft.com/office/drawing/2014/main" id="{C9FC8180-3664-FE7E-11D9-553AF5B0AEDA}"/>
              </a:ext>
            </a:extLst>
          </p:cNvPr>
          <p:cNvGrpSpPr/>
          <p:nvPr/>
        </p:nvGrpSpPr>
        <p:grpSpPr>
          <a:xfrm>
            <a:off x="2057677" y="739728"/>
            <a:ext cx="339253" cy="318042"/>
            <a:chOff x="5049725" y="2635825"/>
            <a:chExt cx="481825" cy="451700"/>
          </a:xfrm>
        </p:grpSpPr>
        <p:sp>
          <p:nvSpPr>
            <p:cNvPr id="64" name="Google Shape;7090;p77">
              <a:extLst>
                <a:ext uri="{FF2B5EF4-FFF2-40B4-BE49-F238E27FC236}">
                  <a16:creationId xmlns:a16="http://schemas.microsoft.com/office/drawing/2014/main" id="{5EDB6A8F-18F7-8C10-F5BA-B5DED2FFFD90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7091;p77">
              <a:extLst>
                <a:ext uri="{FF2B5EF4-FFF2-40B4-BE49-F238E27FC236}">
                  <a16:creationId xmlns:a16="http://schemas.microsoft.com/office/drawing/2014/main" id="{362CECF9-6915-F379-A74F-0E07032D6CC6}"/>
                </a:ext>
              </a:extLst>
            </p:cNvPr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7092;p77">
              <a:extLst>
                <a:ext uri="{FF2B5EF4-FFF2-40B4-BE49-F238E27FC236}">
                  <a16:creationId xmlns:a16="http://schemas.microsoft.com/office/drawing/2014/main" id="{4170734D-29F4-54F4-5867-27F9EA728856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56"/>
          <p:cNvSpPr txBox="1">
            <a:spLocks noGrp="1"/>
          </p:cNvSpPr>
          <p:nvPr>
            <p:ph type="subTitle" idx="1"/>
          </p:nvPr>
        </p:nvSpPr>
        <p:spPr>
          <a:xfrm>
            <a:off x="1155208" y="2153611"/>
            <a:ext cx="3877096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</a:t>
            </a:r>
            <a:r>
              <a:rPr lang="en-ID" sz="2000" dirty="0" err="1"/>
              <a:t>ubungkan</a:t>
            </a:r>
            <a:r>
              <a:rPr lang="en-ID" sz="2000" dirty="0"/>
              <a:t> </a:t>
            </a:r>
            <a:r>
              <a:rPr lang="en-ID" sz="2000" dirty="0" err="1"/>
              <a:t>kabel</a:t>
            </a:r>
            <a:r>
              <a:rPr lang="en-ID" sz="2000" dirty="0"/>
              <a:t> </a:t>
            </a:r>
            <a:r>
              <a:rPr lang="en-ID" sz="2000" dirty="0" err="1"/>
              <a:t>daya</a:t>
            </a:r>
            <a:endParaRPr lang="en-ID" sz="2000" dirty="0"/>
          </a:p>
        </p:txBody>
      </p:sp>
      <p:sp>
        <p:nvSpPr>
          <p:cNvPr id="1684" name="Google Shape;1684;p56"/>
          <p:cNvSpPr txBox="1">
            <a:spLocks noGrp="1"/>
          </p:cNvSpPr>
          <p:nvPr>
            <p:ph type="subTitle" idx="2"/>
          </p:nvPr>
        </p:nvSpPr>
        <p:spPr>
          <a:xfrm>
            <a:off x="1139524" y="2425830"/>
            <a:ext cx="3980685" cy="775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/>
              <a:t>Tancapkan</a:t>
            </a:r>
            <a:r>
              <a:rPr lang="en-ID" sz="1200" dirty="0"/>
              <a:t> </a:t>
            </a:r>
            <a:r>
              <a:rPr lang="en-ID" sz="1200" dirty="0" err="1"/>
              <a:t>kabel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pada Router. </a:t>
            </a:r>
            <a:r>
              <a:rPr lang="en-ID" sz="1200" dirty="0" err="1"/>
              <a:t>Carilah</a:t>
            </a:r>
            <a:r>
              <a:rPr lang="en-ID" sz="1200" dirty="0"/>
              <a:t> porta adaptor AC </a:t>
            </a:r>
            <a:r>
              <a:rPr lang="en-ID" sz="1200" dirty="0" err="1"/>
              <a:t>diRouter</a:t>
            </a:r>
            <a:r>
              <a:rPr lang="en-ID" sz="1200" dirty="0"/>
              <a:t>,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hubungkan</a:t>
            </a:r>
            <a:r>
              <a:rPr lang="en-ID" sz="1200" dirty="0"/>
              <a:t> adaptor AC pada Router.</a:t>
            </a:r>
            <a:endParaRPr sz="1200" dirty="0"/>
          </a:p>
        </p:txBody>
      </p:sp>
      <p:sp>
        <p:nvSpPr>
          <p:cNvPr id="1685" name="Google Shape;1685;p56"/>
          <p:cNvSpPr txBox="1">
            <a:spLocks noGrp="1"/>
          </p:cNvSpPr>
          <p:nvPr>
            <p:ph type="subTitle" idx="3"/>
          </p:nvPr>
        </p:nvSpPr>
        <p:spPr>
          <a:xfrm>
            <a:off x="1031824" y="3646339"/>
            <a:ext cx="3901947" cy="406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M</a:t>
            </a:r>
            <a:r>
              <a:rPr lang="en" sz="2000" dirty="0"/>
              <a:t>enghubungkan ke listrik</a:t>
            </a:r>
          </a:p>
        </p:txBody>
      </p:sp>
      <p:sp>
        <p:nvSpPr>
          <p:cNvPr id="1686" name="Google Shape;1686;p56"/>
          <p:cNvSpPr txBox="1">
            <a:spLocks noGrp="1"/>
          </p:cNvSpPr>
          <p:nvPr>
            <p:ph type="subTitle" idx="4"/>
          </p:nvPr>
        </p:nvSpPr>
        <p:spPr>
          <a:xfrm>
            <a:off x="1077302" y="4109852"/>
            <a:ext cx="392196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/>
              <a:t>Tancapkan</a:t>
            </a:r>
            <a:r>
              <a:rPr lang="en-ID" sz="1200" dirty="0"/>
              <a:t> </a:t>
            </a:r>
            <a:r>
              <a:rPr lang="en-ID" sz="1200" dirty="0" err="1"/>
              <a:t>kabel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modem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stopkontak</a:t>
            </a:r>
            <a:r>
              <a:rPr lang="en-ID" sz="1200" dirty="0"/>
              <a:t> </a:t>
            </a:r>
            <a:r>
              <a:rPr lang="en-ID" sz="1200" dirty="0" err="1"/>
              <a:t>listrik</a:t>
            </a:r>
            <a:r>
              <a:rPr lang="en-ID" sz="1200" dirty="0"/>
              <a:t>.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melakukannya</a:t>
            </a:r>
            <a:r>
              <a:rPr lang="en-ID" sz="1200" dirty="0"/>
              <a:t>, modem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menyala</a:t>
            </a:r>
            <a:endParaRPr sz="1200" dirty="0"/>
          </a:p>
        </p:txBody>
      </p:sp>
      <p:grpSp>
        <p:nvGrpSpPr>
          <p:cNvPr id="1687" name="Google Shape;1687;p56"/>
          <p:cNvGrpSpPr/>
          <p:nvPr/>
        </p:nvGrpSpPr>
        <p:grpSpPr>
          <a:xfrm>
            <a:off x="5849008" y="82479"/>
            <a:ext cx="2512176" cy="1744361"/>
            <a:chOff x="6760357" y="1684931"/>
            <a:chExt cx="1911003" cy="1751862"/>
          </a:xfrm>
        </p:grpSpPr>
        <p:sp>
          <p:nvSpPr>
            <p:cNvPr id="1688" name="Google Shape;1688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56"/>
          <p:cNvGrpSpPr/>
          <p:nvPr/>
        </p:nvGrpSpPr>
        <p:grpSpPr>
          <a:xfrm>
            <a:off x="5849008" y="1883345"/>
            <a:ext cx="2511336" cy="1540734"/>
            <a:chOff x="6760357" y="1684931"/>
            <a:chExt cx="1911003" cy="1751862"/>
          </a:xfrm>
        </p:grpSpPr>
        <p:sp>
          <p:nvSpPr>
            <p:cNvPr id="1703" name="Google Shape;1703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56"/>
          <p:cNvSpPr/>
          <p:nvPr/>
        </p:nvSpPr>
        <p:spPr>
          <a:xfrm>
            <a:off x="2399362" y="2288021"/>
            <a:ext cx="126633" cy="20244"/>
          </a:xfrm>
          <a:custGeom>
            <a:avLst/>
            <a:gdLst/>
            <a:ahLst/>
            <a:cxnLst/>
            <a:rect l="l" t="t" r="r" b="b"/>
            <a:pathLst>
              <a:path w="9608" h="1536" fill="none" extrusionOk="0">
                <a:moveTo>
                  <a:pt x="1" y="1535"/>
                </a:moveTo>
                <a:cubicBezTo>
                  <a:pt x="2970" y="1"/>
                  <a:pt x="6639" y="1"/>
                  <a:pt x="9608" y="1535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979EBF-855E-F8D5-7156-860ADEDFA752}"/>
              </a:ext>
            </a:extLst>
          </p:cNvPr>
          <p:cNvSpPr txBox="1"/>
          <p:nvPr/>
        </p:nvSpPr>
        <p:spPr>
          <a:xfrm>
            <a:off x="41215" y="395153"/>
            <a:ext cx="109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03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CD3064-6F22-6564-0BCC-2F3FD06C0E98}"/>
              </a:ext>
            </a:extLst>
          </p:cNvPr>
          <p:cNvSpPr txBox="1"/>
          <p:nvPr/>
        </p:nvSpPr>
        <p:spPr>
          <a:xfrm>
            <a:off x="26662" y="3584632"/>
            <a:ext cx="985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Sigmar One" panose="020B0604020202020204" charset="0"/>
              </a:rPr>
              <a:t>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00E1D-02A3-B98A-72E9-9358CCE4A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70" y="2273570"/>
            <a:ext cx="2092001" cy="100114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2D0451A-981A-2887-9309-0900DA29AA7B}"/>
              </a:ext>
            </a:extLst>
          </p:cNvPr>
          <p:cNvSpPr txBox="1"/>
          <p:nvPr/>
        </p:nvSpPr>
        <p:spPr>
          <a:xfrm>
            <a:off x="1071012" y="1087440"/>
            <a:ext cx="465800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latin typeface="Manjari"/>
              </a:rPr>
              <a:t>Hubungkan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kabel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eternet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ke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komputer</a:t>
            </a:r>
            <a:r>
              <a:rPr lang="en-ID" sz="1200" dirty="0">
                <a:latin typeface="Manjari"/>
              </a:rPr>
              <a:t>. </a:t>
            </a:r>
            <a:r>
              <a:rPr lang="en-ID" sz="1200" dirty="0" err="1">
                <a:latin typeface="Manjari"/>
              </a:rPr>
              <a:t>Carilah</a:t>
            </a:r>
            <a:r>
              <a:rPr lang="en-ID" sz="1200" dirty="0">
                <a:latin typeface="Manjari"/>
              </a:rPr>
              <a:t> porta LAN</a:t>
            </a:r>
          </a:p>
          <a:p>
            <a:r>
              <a:rPr lang="en-ID" sz="1200" dirty="0">
                <a:latin typeface="Manjari"/>
              </a:rPr>
              <a:t>yang </a:t>
            </a:r>
            <a:r>
              <a:rPr lang="en-ID" sz="1200" dirty="0" err="1">
                <a:latin typeface="Manjari"/>
              </a:rPr>
              <a:t>belum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digunakan</a:t>
            </a:r>
            <a:r>
              <a:rPr lang="en-ID" sz="1200" dirty="0">
                <a:latin typeface="Manjari"/>
              </a:rPr>
              <a:t> di </a:t>
            </a:r>
            <a:r>
              <a:rPr lang="en-ID" sz="1200" dirty="0" err="1">
                <a:latin typeface="Manjari"/>
              </a:rPr>
              <a:t>komputer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atau</a:t>
            </a:r>
            <a:r>
              <a:rPr lang="en-ID" sz="1200" dirty="0">
                <a:latin typeface="Manjari"/>
              </a:rPr>
              <a:t> laptop,</a:t>
            </a:r>
          </a:p>
          <a:p>
            <a:r>
              <a:rPr lang="en-ID" sz="1200" dirty="0" err="1">
                <a:latin typeface="Manjari"/>
              </a:rPr>
              <a:t>lalu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tancapkan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kabel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eternet</a:t>
            </a:r>
            <a:r>
              <a:rPr lang="en-ID" sz="1200" dirty="0">
                <a:latin typeface="Manjari"/>
              </a:rPr>
              <a:t> yang lain </a:t>
            </a:r>
            <a:r>
              <a:rPr lang="en-ID" sz="1200" dirty="0" err="1">
                <a:latin typeface="Manjari"/>
              </a:rPr>
              <a:t>ke</a:t>
            </a:r>
            <a:r>
              <a:rPr lang="en-ID" sz="1200" dirty="0">
                <a:latin typeface="Manjari"/>
              </a:rPr>
              <a:t> </a:t>
            </a:r>
            <a:r>
              <a:rPr lang="en-ID" sz="1200" dirty="0" err="1">
                <a:latin typeface="Manjari"/>
              </a:rPr>
              <a:t>komputer</a:t>
            </a:r>
            <a:r>
              <a:rPr lang="en-ID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295F7C-E7CE-E9F7-4C63-26B1ECC5BA7B}"/>
              </a:ext>
            </a:extLst>
          </p:cNvPr>
          <p:cNvSpPr txBox="1"/>
          <p:nvPr/>
        </p:nvSpPr>
        <p:spPr>
          <a:xfrm>
            <a:off x="187109" y="2084486"/>
            <a:ext cx="1174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04</a:t>
            </a:r>
            <a:endParaRPr lang="en-ID" sz="4000" dirty="0"/>
          </a:p>
        </p:txBody>
      </p:sp>
      <p:grpSp>
        <p:nvGrpSpPr>
          <p:cNvPr id="53" name="Google Shape;1687;p56">
            <a:extLst>
              <a:ext uri="{FF2B5EF4-FFF2-40B4-BE49-F238E27FC236}">
                <a16:creationId xmlns:a16="http://schemas.microsoft.com/office/drawing/2014/main" id="{4B3302A7-24BE-D640-B867-DDD13DAFC967}"/>
              </a:ext>
            </a:extLst>
          </p:cNvPr>
          <p:cNvGrpSpPr/>
          <p:nvPr/>
        </p:nvGrpSpPr>
        <p:grpSpPr>
          <a:xfrm>
            <a:off x="5849008" y="3486678"/>
            <a:ext cx="2481272" cy="1823026"/>
            <a:chOff x="6760357" y="1684931"/>
            <a:chExt cx="1911003" cy="1751862"/>
          </a:xfrm>
        </p:grpSpPr>
        <p:sp>
          <p:nvSpPr>
            <p:cNvPr id="54" name="Google Shape;1688;p56">
              <a:extLst>
                <a:ext uri="{FF2B5EF4-FFF2-40B4-BE49-F238E27FC236}">
                  <a16:creationId xmlns:a16="http://schemas.microsoft.com/office/drawing/2014/main" id="{C0234DE8-26F7-E442-BA3A-A723EF7EA999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9;p56">
              <a:extLst>
                <a:ext uri="{FF2B5EF4-FFF2-40B4-BE49-F238E27FC236}">
                  <a16:creationId xmlns:a16="http://schemas.microsoft.com/office/drawing/2014/main" id="{BF118B9A-2621-877A-0995-7F2EE08CA7B3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0;p56">
              <a:extLst>
                <a:ext uri="{FF2B5EF4-FFF2-40B4-BE49-F238E27FC236}">
                  <a16:creationId xmlns:a16="http://schemas.microsoft.com/office/drawing/2014/main" id="{20688FA0-0C63-7F9D-C806-B45D82FAF229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91;p56">
              <a:extLst>
                <a:ext uri="{FF2B5EF4-FFF2-40B4-BE49-F238E27FC236}">
                  <a16:creationId xmlns:a16="http://schemas.microsoft.com/office/drawing/2014/main" id="{D2813AE5-5A8D-AB7D-8C8C-4998826DF547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2;p56">
              <a:extLst>
                <a:ext uri="{FF2B5EF4-FFF2-40B4-BE49-F238E27FC236}">
                  <a16:creationId xmlns:a16="http://schemas.microsoft.com/office/drawing/2014/main" id="{F10E08B0-D92F-1DBB-C7CF-1879319005EB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3;p56">
              <a:extLst>
                <a:ext uri="{FF2B5EF4-FFF2-40B4-BE49-F238E27FC236}">
                  <a16:creationId xmlns:a16="http://schemas.microsoft.com/office/drawing/2014/main" id="{DA6B6445-0D36-29C2-CE3D-69DEAD84FE9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4;p56">
              <a:extLst>
                <a:ext uri="{FF2B5EF4-FFF2-40B4-BE49-F238E27FC236}">
                  <a16:creationId xmlns:a16="http://schemas.microsoft.com/office/drawing/2014/main" id="{3B1811E0-C539-5351-8D94-DC57C40BEC5C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5;p56">
              <a:extLst>
                <a:ext uri="{FF2B5EF4-FFF2-40B4-BE49-F238E27FC236}">
                  <a16:creationId xmlns:a16="http://schemas.microsoft.com/office/drawing/2014/main" id="{2B5ADE70-8A7B-EEB0-630F-FFEB71F88B53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6;p56">
              <a:extLst>
                <a:ext uri="{FF2B5EF4-FFF2-40B4-BE49-F238E27FC236}">
                  <a16:creationId xmlns:a16="http://schemas.microsoft.com/office/drawing/2014/main" id="{4C31A100-DA15-0455-8FEB-BE95BE9AD4DF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7;p56">
              <a:extLst>
                <a:ext uri="{FF2B5EF4-FFF2-40B4-BE49-F238E27FC236}">
                  <a16:creationId xmlns:a16="http://schemas.microsoft.com/office/drawing/2014/main" id="{11444A96-4B64-44A1-9779-979D54B0E2B6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8;p56">
              <a:extLst>
                <a:ext uri="{FF2B5EF4-FFF2-40B4-BE49-F238E27FC236}">
                  <a16:creationId xmlns:a16="http://schemas.microsoft.com/office/drawing/2014/main" id="{0A038AF5-E9EA-0878-28A7-F8D41413D517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99;p56">
              <a:extLst>
                <a:ext uri="{FF2B5EF4-FFF2-40B4-BE49-F238E27FC236}">
                  <a16:creationId xmlns:a16="http://schemas.microsoft.com/office/drawing/2014/main" id="{EBF39AD4-D8AD-6887-9FAF-FBB67ACE529A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00;p56">
              <a:extLst>
                <a:ext uri="{FF2B5EF4-FFF2-40B4-BE49-F238E27FC236}">
                  <a16:creationId xmlns:a16="http://schemas.microsoft.com/office/drawing/2014/main" id="{907F47C6-8BE2-B4EA-500F-05340AF9786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01;p56">
              <a:extLst>
                <a:ext uri="{FF2B5EF4-FFF2-40B4-BE49-F238E27FC236}">
                  <a16:creationId xmlns:a16="http://schemas.microsoft.com/office/drawing/2014/main" id="{051027C3-FEB9-C26C-87F8-670B6AB4C6F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F2A230B-CB47-AB41-9AE6-0C676990ACB6}"/>
              </a:ext>
            </a:extLst>
          </p:cNvPr>
          <p:cNvSpPr txBox="1"/>
          <p:nvPr/>
        </p:nvSpPr>
        <p:spPr>
          <a:xfrm>
            <a:off x="1012236" y="321182"/>
            <a:ext cx="3243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latin typeface="Sigmar One" panose="020B0604020202020204" charset="0"/>
              </a:rPr>
              <a:t>M</a:t>
            </a:r>
            <a:r>
              <a:rPr lang="en" sz="2000" dirty="0">
                <a:latin typeface="Sigmar One" panose="020B0604020202020204" charset="0"/>
              </a:rPr>
              <a:t>enghubungkan ke Komputer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210433-604E-65A9-B4B3-4AEDB6D6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23" y="511066"/>
            <a:ext cx="2060868" cy="1136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C53B21-0657-FBA8-B66C-2D25B2AD4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599" y="3936565"/>
            <a:ext cx="2034153" cy="1170845"/>
          </a:xfrm>
          <a:prstGeom prst="rect">
            <a:avLst/>
          </a:prstGeom>
        </p:spPr>
      </p:pic>
      <p:grpSp>
        <p:nvGrpSpPr>
          <p:cNvPr id="73" name="Google Shape;1349;p48">
            <a:extLst>
              <a:ext uri="{FF2B5EF4-FFF2-40B4-BE49-F238E27FC236}">
                <a16:creationId xmlns:a16="http://schemas.microsoft.com/office/drawing/2014/main" id="{347B5ED3-1A5F-F4D4-9490-28832EE17B34}"/>
              </a:ext>
            </a:extLst>
          </p:cNvPr>
          <p:cNvGrpSpPr/>
          <p:nvPr/>
        </p:nvGrpSpPr>
        <p:grpSpPr>
          <a:xfrm rot="2727714">
            <a:off x="4451262" y="549169"/>
            <a:ext cx="637695" cy="354846"/>
            <a:chOff x="4860300" y="3911200"/>
            <a:chExt cx="675525" cy="526225"/>
          </a:xfrm>
        </p:grpSpPr>
        <p:sp>
          <p:nvSpPr>
            <p:cNvPr id="74" name="Google Shape;1350;p48">
              <a:extLst>
                <a:ext uri="{FF2B5EF4-FFF2-40B4-BE49-F238E27FC236}">
                  <a16:creationId xmlns:a16="http://schemas.microsoft.com/office/drawing/2014/main" id="{3BB84249-DB41-BEC2-1BFD-0FE9FB382C22}"/>
                </a:ext>
              </a:extLst>
            </p:cNvPr>
            <p:cNvSpPr/>
            <p:nvPr/>
          </p:nvSpPr>
          <p:spPr>
            <a:xfrm>
              <a:off x="4860300" y="3924925"/>
              <a:ext cx="635475" cy="512500"/>
            </a:xfrm>
            <a:custGeom>
              <a:avLst/>
              <a:gdLst/>
              <a:ahLst/>
              <a:cxnLst/>
              <a:rect l="l" t="t" r="r" b="b"/>
              <a:pathLst>
                <a:path w="25419" h="20500" extrusionOk="0">
                  <a:moveTo>
                    <a:pt x="23233" y="2036"/>
                  </a:moveTo>
                  <a:cubicBezTo>
                    <a:pt x="23191" y="2052"/>
                    <a:pt x="23150" y="2068"/>
                    <a:pt x="23117" y="2068"/>
                  </a:cubicBezTo>
                  <a:cubicBezTo>
                    <a:pt x="23148" y="2068"/>
                    <a:pt x="23193" y="2054"/>
                    <a:pt x="23233" y="2036"/>
                  </a:cubicBezTo>
                  <a:close/>
                  <a:moveTo>
                    <a:pt x="21026" y="2744"/>
                  </a:moveTo>
                  <a:cubicBezTo>
                    <a:pt x="20998" y="2751"/>
                    <a:pt x="20970" y="2758"/>
                    <a:pt x="20949" y="2769"/>
                  </a:cubicBezTo>
                  <a:cubicBezTo>
                    <a:pt x="20971" y="2769"/>
                    <a:pt x="21023" y="2754"/>
                    <a:pt x="21026" y="2744"/>
                  </a:cubicBezTo>
                  <a:close/>
                  <a:moveTo>
                    <a:pt x="16422" y="4497"/>
                  </a:moveTo>
                  <a:cubicBezTo>
                    <a:pt x="16419" y="4499"/>
                    <a:pt x="16416" y="4501"/>
                    <a:pt x="16413" y="4503"/>
                  </a:cubicBezTo>
                  <a:cubicBezTo>
                    <a:pt x="16416" y="4503"/>
                    <a:pt x="16419" y="4501"/>
                    <a:pt x="16422" y="4497"/>
                  </a:cubicBezTo>
                  <a:close/>
                  <a:moveTo>
                    <a:pt x="10133" y="6562"/>
                  </a:moveTo>
                  <a:cubicBezTo>
                    <a:pt x="10125" y="6562"/>
                    <a:pt x="10106" y="6573"/>
                    <a:pt x="10075" y="6605"/>
                  </a:cubicBezTo>
                  <a:cubicBezTo>
                    <a:pt x="10095" y="6592"/>
                    <a:pt x="10115" y="6578"/>
                    <a:pt x="10137" y="6563"/>
                  </a:cubicBezTo>
                  <a:lnTo>
                    <a:pt x="10137" y="6563"/>
                  </a:lnTo>
                  <a:cubicBezTo>
                    <a:pt x="10136" y="6562"/>
                    <a:pt x="10135" y="6562"/>
                    <a:pt x="10133" y="6562"/>
                  </a:cubicBezTo>
                  <a:close/>
                  <a:moveTo>
                    <a:pt x="10175" y="9007"/>
                  </a:moveTo>
                  <a:cubicBezTo>
                    <a:pt x="10125" y="9057"/>
                    <a:pt x="10061" y="9111"/>
                    <a:pt x="9985" y="9176"/>
                  </a:cubicBezTo>
                  <a:lnTo>
                    <a:pt x="9985" y="9176"/>
                  </a:lnTo>
                  <a:cubicBezTo>
                    <a:pt x="10060" y="9121"/>
                    <a:pt x="10135" y="9047"/>
                    <a:pt x="10175" y="9007"/>
                  </a:cubicBezTo>
                  <a:close/>
                  <a:moveTo>
                    <a:pt x="1753" y="19897"/>
                  </a:moveTo>
                  <a:cubicBezTo>
                    <a:pt x="1758" y="19897"/>
                    <a:pt x="1763" y="19902"/>
                    <a:pt x="1769" y="19914"/>
                  </a:cubicBezTo>
                  <a:lnTo>
                    <a:pt x="1653" y="20117"/>
                  </a:lnTo>
                  <a:lnTo>
                    <a:pt x="1653" y="20117"/>
                  </a:lnTo>
                  <a:cubicBezTo>
                    <a:pt x="1720" y="19994"/>
                    <a:pt x="1734" y="19897"/>
                    <a:pt x="1753" y="19897"/>
                  </a:cubicBezTo>
                  <a:close/>
                  <a:moveTo>
                    <a:pt x="25419" y="0"/>
                  </a:moveTo>
                  <a:cubicBezTo>
                    <a:pt x="25352" y="0"/>
                    <a:pt x="25152" y="0"/>
                    <a:pt x="25019" y="67"/>
                  </a:cubicBezTo>
                  <a:lnTo>
                    <a:pt x="25019" y="100"/>
                  </a:lnTo>
                  <a:cubicBezTo>
                    <a:pt x="24932" y="125"/>
                    <a:pt x="24901" y="131"/>
                    <a:pt x="24882" y="131"/>
                  </a:cubicBezTo>
                  <a:cubicBezTo>
                    <a:pt x="24861" y="131"/>
                    <a:pt x="24855" y="124"/>
                    <a:pt x="24809" y="124"/>
                  </a:cubicBezTo>
                  <a:cubicBezTo>
                    <a:pt x="24784" y="124"/>
                    <a:pt x="24746" y="126"/>
                    <a:pt x="24685" y="134"/>
                  </a:cubicBezTo>
                  <a:cubicBezTo>
                    <a:pt x="24685" y="100"/>
                    <a:pt x="24918" y="67"/>
                    <a:pt x="25118" y="0"/>
                  </a:cubicBezTo>
                  <a:lnTo>
                    <a:pt x="25118" y="0"/>
                  </a:lnTo>
                  <a:cubicBezTo>
                    <a:pt x="24918" y="67"/>
                    <a:pt x="24752" y="67"/>
                    <a:pt x="24652" y="100"/>
                  </a:cubicBezTo>
                  <a:cubicBezTo>
                    <a:pt x="24485" y="100"/>
                    <a:pt x="24652" y="67"/>
                    <a:pt x="24452" y="67"/>
                  </a:cubicBezTo>
                  <a:cubicBezTo>
                    <a:pt x="24285" y="100"/>
                    <a:pt x="24118" y="167"/>
                    <a:pt x="23951" y="167"/>
                  </a:cubicBezTo>
                  <a:cubicBezTo>
                    <a:pt x="23518" y="234"/>
                    <a:pt x="23317" y="334"/>
                    <a:pt x="22951" y="401"/>
                  </a:cubicBezTo>
                  <a:lnTo>
                    <a:pt x="22984" y="334"/>
                  </a:lnTo>
                  <a:cubicBezTo>
                    <a:pt x="22850" y="334"/>
                    <a:pt x="22617" y="467"/>
                    <a:pt x="22350" y="467"/>
                  </a:cubicBezTo>
                  <a:cubicBezTo>
                    <a:pt x="22450" y="467"/>
                    <a:pt x="22484" y="467"/>
                    <a:pt x="22350" y="501"/>
                  </a:cubicBezTo>
                  <a:cubicBezTo>
                    <a:pt x="22083" y="567"/>
                    <a:pt x="21916" y="634"/>
                    <a:pt x="21683" y="634"/>
                  </a:cubicBezTo>
                  <a:lnTo>
                    <a:pt x="21516" y="734"/>
                  </a:lnTo>
                  <a:cubicBezTo>
                    <a:pt x="21283" y="767"/>
                    <a:pt x="20849" y="934"/>
                    <a:pt x="20349" y="1101"/>
                  </a:cubicBezTo>
                  <a:cubicBezTo>
                    <a:pt x="19848" y="1268"/>
                    <a:pt x="19281" y="1435"/>
                    <a:pt x="18681" y="1668"/>
                  </a:cubicBezTo>
                  <a:cubicBezTo>
                    <a:pt x="18114" y="1935"/>
                    <a:pt x="17580" y="2135"/>
                    <a:pt x="17080" y="2335"/>
                  </a:cubicBezTo>
                  <a:cubicBezTo>
                    <a:pt x="16613" y="2602"/>
                    <a:pt x="16179" y="2769"/>
                    <a:pt x="15979" y="2902"/>
                  </a:cubicBezTo>
                  <a:lnTo>
                    <a:pt x="16012" y="2836"/>
                  </a:lnTo>
                  <a:lnTo>
                    <a:pt x="16012" y="2836"/>
                  </a:lnTo>
                  <a:cubicBezTo>
                    <a:pt x="15845" y="2936"/>
                    <a:pt x="15645" y="3002"/>
                    <a:pt x="15445" y="3136"/>
                  </a:cubicBezTo>
                  <a:cubicBezTo>
                    <a:pt x="15245" y="3269"/>
                    <a:pt x="15012" y="3403"/>
                    <a:pt x="14778" y="3503"/>
                  </a:cubicBezTo>
                  <a:cubicBezTo>
                    <a:pt x="14311" y="3770"/>
                    <a:pt x="13811" y="4070"/>
                    <a:pt x="13310" y="4337"/>
                  </a:cubicBezTo>
                  <a:cubicBezTo>
                    <a:pt x="12810" y="4670"/>
                    <a:pt x="12343" y="4970"/>
                    <a:pt x="11909" y="5271"/>
                  </a:cubicBezTo>
                  <a:cubicBezTo>
                    <a:pt x="11442" y="5571"/>
                    <a:pt x="11075" y="5904"/>
                    <a:pt x="10775" y="6138"/>
                  </a:cubicBezTo>
                  <a:cubicBezTo>
                    <a:pt x="10595" y="6258"/>
                    <a:pt x="10333" y="6433"/>
                    <a:pt x="10137" y="6563"/>
                  </a:cubicBezTo>
                  <a:lnTo>
                    <a:pt x="10137" y="6563"/>
                  </a:lnTo>
                  <a:cubicBezTo>
                    <a:pt x="10143" y="6573"/>
                    <a:pt x="10115" y="6618"/>
                    <a:pt x="10075" y="6638"/>
                  </a:cubicBezTo>
                  <a:cubicBezTo>
                    <a:pt x="9474" y="7139"/>
                    <a:pt x="10008" y="6672"/>
                    <a:pt x="9441" y="7239"/>
                  </a:cubicBezTo>
                  <a:cubicBezTo>
                    <a:pt x="9274" y="7406"/>
                    <a:pt x="8974" y="7639"/>
                    <a:pt x="8640" y="7939"/>
                  </a:cubicBezTo>
                  <a:cubicBezTo>
                    <a:pt x="8307" y="8239"/>
                    <a:pt x="7940" y="8606"/>
                    <a:pt x="7506" y="8973"/>
                  </a:cubicBezTo>
                  <a:cubicBezTo>
                    <a:pt x="7306" y="9140"/>
                    <a:pt x="7139" y="9340"/>
                    <a:pt x="6939" y="9507"/>
                  </a:cubicBezTo>
                  <a:cubicBezTo>
                    <a:pt x="6772" y="9674"/>
                    <a:pt x="6606" y="9907"/>
                    <a:pt x="6439" y="10074"/>
                  </a:cubicBezTo>
                  <a:cubicBezTo>
                    <a:pt x="6139" y="10408"/>
                    <a:pt x="5838" y="10641"/>
                    <a:pt x="5738" y="10775"/>
                  </a:cubicBezTo>
                  <a:cubicBezTo>
                    <a:pt x="5471" y="11108"/>
                    <a:pt x="5104" y="11508"/>
                    <a:pt x="4904" y="11842"/>
                  </a:cubicBezTo>
                  <a:lnTo>
                    <a:pt x="4904" y="11809"/>
                  </a:lnTo>
                  <a:cubicBezTo>
                    <a:pt x="4804" y="11909"/>
                    <a:pt x="4671" y="12109"/>
                    <a:pt x="4471" y="12309"/>
                  </a:cubicBezTo>
                  <a:cubicBezTo>
                    <a:pt x="4404" y="12442"/>
                    <a:pt x="4271" y="12576"/>
                    <a:pt x="4137" y="12676"/>
                  </a:cubicBezTo>
                  <a:cubicBezTo>
                    <a:pt x="4004" y="12809"/>
                    <a:pt x="3937" y="12976"/>
                    <a:pt x="3804" y="13143"/>
                  </a:cubicBezTo>
                  <a:cubicBezTo>
                    <a:pt x="3337" y="13777"/>
                    <a:pt x="2903" y="14344"/>
                    <a:pt x="2769" y="14611"/>
                  </a:cubicBezTo>
                  <a:lnTo>
                    <a:pt x="2803" y="14577"/>
                  </a:lnTo>
                  <a:lnTo>
                    <a:pt x="2803" y="14577"/>
                  </a:lnTo>
                  <a:cubicBezTo>
                    <a:pt x="2603" y="14978"/>
                    <a:pt x="2569" y="14911"/>
                    <a:pt x="2403" y="15178"/>
                  </a:cubicBezTo>
                  <a:cubicBezTo>
                    <a:pt x="2469" y="15178"/>
                    <a:pt x="2302" y="15511"/>
                    <a:pt x="2236" y="15645"/>
                  </a:cubicBezTo>
                  <a:cubicBezTo>
                    <a:pt x="2102" y="15845"/>
                    <a:pt x="1902" y="16312"/>
                    <a:pt x="1735" y="16645"/>
                  </a:cubicBezTo>
                  <a:lnTo>
                    <a:pt x="1669" y="16612"/>
                  </a:lnTo>
                  <a:cubicBezTo>
                    <a:pt x="1569" y="16912"/>
                    <a:pt x="1302" y="17413"/>
                    <a:pt x="1168" y="17613"/>
                  </a:cubicBezTo>
                  <a:cubicBezTo>
                    <a:pt x="935" y="18013"/>
                    <a:pt x="568" y="18747"/>
                    <a:pt x="301" y="19414"/>
                  </a:cubicBezTo>
                  <a:lnTo>
                    <a:pt x="1" y="19781"/>
                  </a:lnTo>
                  <a:lnTo>
                    <a:pt x="1" y="19848"/>
                  </a:lnTo>
                  <a:cubicBezTo>
                    <a:pt x="1" y="19848"/>
                    <a:pt x="234" y="20148"/>
                    <a:pt x="568" y="20315"/>
                  </a:cubicBezTo>
                  <a:cubicBezTo>
                    <a:pt x="710" y="20421"/>
                    <a:pt x="889" y="20499"/>
                    <a:pt x="1066" y="20499"/>
                  </a:cubicBezTo>
                  <a:cubicBezTo>
                    <a:pt x="1222" y="20499"/>
                    <a:pt x="1377" y="20438"/>
                    <a:pt x="1502" y="20281"/>
                  </a:cubicBezTo>
                  <a:lnTo>
                    <a:pt x="1569" y="20315"/>
                  </a:lnTo>
                  <a:lnTo>
                    <a:pt x="1635" y="20148"/>
                  </a:lnTo>
                  <a:cubicBezTo>
                    <a:pt x="1671" y="20089"/>
                    <a:pt x="1685" y="20067"/>
                    <a:pt x="1689" y="20067"/>
                  </a:cubicBezTo>
                  <a:lnTo>
                    <a:pt x="1689" y="20067"/>
                  </a:lnTo>
                  <a:cubicBezTo>
                    <a:pt x="1696" y="20067"/>
                    <a:pt x="1669" y="20138"/>
                    <a:pt x="1669" y="20181"/>
                  </a:cubicBezTo>
                  <a:cubicBezTo>
                    <a:pt x="1735" y="20115"/>
                    <a:pt x="1769" y="20015"/>
                    <a:pt x="1802" y="19981"/>
                  </a:cubicBezTo>
                  <a:cubicBezTo>
                    <a:pt x="1802" y="19975"/>
                    <a:pt x="1801" y="19972"/>
                    <a:pt x="1799" y="19972"/>
                  </a:cubicBezTo>
                  <a:cubicBezTo>
                    <a:pt x="1790" y="19972"/>
                    <a:pt x="1769" y="20015"/>
                    <a:pt x="1769" y="20015"/>
                  </a:cubicBezTo>
                  <a:cubicBezTo>
                    <a:pt x="1802" y="19914"/>
                    <a:pt x="1802" y="19781"/>
                    <a:pt x="1902" y="19648"/>
                  </a:cubicBezTo>
                  <a:cubicBezTo>
                    <a:pt x="1936" y="19548"/>
                    <a:pt x="1944" y="19548"/>
                    <a:pt x="1961" y="19548"/>
                  </a:cubicBezTo>
                  <a:cubicBezTo>
                    <a:pt x="1977" y="19548"/>
                    <a:pt x="2002" y="19548"/>
                    <a:pt x="2069" y="19447"/>
                  </a:cubicBezTo>
                  <a:cubicBezTo>
                    <a:pt x="2302" y="18847"/>
                    <a:pt x="2636" y="18313"/>
                    <a:pt x="2936" y="17780"/>
                  </a:cubicBezTo>
                  <a:cubicBezTo>
                    <a:pt x="3236" y="17246"/>
                    <a:pt x="3570" y="16679"/>
                    <a:pt x="3904" y="16145"/>
                  </a:cubicBezTo>
                  <a:cubicBezTo>
                    <a:pt x="3937" y="16145"/>
                    <a:pt x="3904" y="16145"/>
                    <a:pt x="3904" y="16178"/>
                  </a:cubicBezTo>
                  <a:cubicBezTo>
                    <a:pt x="4104" y="15845"/>
                    <a:pt x="4271" y="15578"/>
                    <a:pt x="4437" y="15278"/>
                  </a:cubicBezTo>
                  <a:cubicBezTo>
                    <a:pt x="4504" y="15178"/>
                    <a:pt x="4571" y="15178"/>
                    <a:pt x="4571" y="15178"/>
                  </a:cubicBezTo>
                  <a:cubicBezTo>
                    <a:pt x="4571" y="15178"/>
                    <a:pt x="5672" y="13510"/>
                    <a:pt x="5772" y="13510"/>
                  </a:cubicBezTo>
                  <a:lnTo>
                    <a:pt x="5705" y="13477"/>
                  </a:lnTo>
                  <a:cubicBezTo>
                    <a:pt x="5972" y="13176"/>
                    <a:pt x="5838" y="13443"/>
                    <a:pt x="6072" y="13143"/>
                  </a:cubicBezTo>
                  <a:cubicBezTo>
                    <a:pt x="6072" y="12976"/>
                    <a:pt x="6439" y="12676"/>
                    <a:pt x="6472" y="12576"/>
                  </a:cubicBezTo>
                  <a:cubicBezTo>
                    <a:pt x="6472" y="12576"/>
                    <a:pt x="6578" y="12470"/>
                    <a:pt x="6601" y="12470"/>
                  </a:cubicBezTo>
                  <a:cubicBezTo>
                    <a:pt x="6604" y="12470"/>
                    <a:pt x="6606" y="12472"/>
                    <a:pt x="6606" y="12476"/>
                  </a:cubicBezTo>
                  <a:cubicBezTo>
                    <a:pt x="6606" y="12409"/>
                    <a:pt x="6672" y="12309"/>
                    <a:pt x="6772" y="12242"/>
                  </a:cubicBezTo>
                  <a:cubicBezTo>
                    <a:pt x="6772" y="12222"/>
                    <a:pt x="6766" y="12214"/>
                    <a:pt x="6757" y="12214"/>
                  </a:cubicBezTo>
                  <a:cubicBezTo>
                    <a:pt x="6754" y="12214"/>
                    <a:pt x="6750" y="12215"/>
                    <a:pt x="6747" y="12217"/>
                  </a:cubicBezTo>
                  <a:lnTo>
                    <a:pt x="6747" y="12217"/>
                  </a:lnTo>
                  <a:cubicBezTo>
                    <a:pt x="6789" y="12159"/>
                    <a:pt x="6821" y="12127"/>
                    <a:pt x="6872" y="12076"/>
                  </a:cubicBezTo>
                  <a:cubicBezTo>
                    <a:pt x="6917" y="12046"/>
                    <a:pt x="6949" y="12029"/>
                    <a:pt x="6964" y="12029"/>
                  </a:cubicBezTo>
                  <a:cubicBezTo>
                    <a:pt x="6982" y="12029"/>
                    <a:pt x="6976" y="12054"/>
                    <a:pt x="6939" y="12109"/>
                  </a:cubicBezTo>
                  <a:lnTo>
                    <a:pt x="7540" y="11475"/>
                  </a:lnTo>
                  <a:cubicBezTo>
                    <a:pt x="7840" y="11175"/>
                    <a:pt x="8140" y="10841"/>
                    <a:pt x="8507" y="10508"/>
                  </a:cubicBezTo>
                  <a:cubicBezTo>
                    <a:pt x="8840" y="10174"/>
                    <a:pt x="9207" y="9841"/>
                    <a:pt x="9508" y="9607"/>
                  </a:cubicBezTo>
                  <a:cubicBezTo>
                    <a:pt x="9696" y="9419"/>
                    <a:pt x="9857" y="9284"/>
                    <a:pt x="9985" y="9176"/>
                  </a:cubicBezTo>
                  <a:lnTo>
                    <a:pt x="9985" y="9176"/>
                  </a:lnTo>
                  <a:cubicBezTo>
                    <a:pt x="9933" y="9213"/>
                    <a:pt x="9882" y="9240"/>
                    <a:pt x="9841" y="9240"/>
                  </a:cubicBezTo>
                  <a:cubicBezTo>
                    <a:pt x="9975" y="9107"/>
                    <a:pt x="10041" y="9073"/>
                    <a:pt x="10108" y="8973"/>
                  </a:cubicBezTo>
                  <a:cubicBezTo>
                    <a:pt x="10116" y="8975"/>
                    <a:pt x="10124" y="8976"/>
                    <a:pt x="10132" y="8976"/>
                  </a:cubicBezTo>
                  <a:cubicBezTo>
                    <a:pt x="10265" y="8976"/>
                    <a:pt x="10451" y="8740"/>
                    <a:pt x="10608" y="8740"/>
                  </a:cubicBezTo>
                  <a:lnTo>
                    <a:pt x="10608" y="8640"/>
                  </a:lnTo>
                  <a:lnTo>
                    <a:pt x="10675" y="8606"/>
                  </a:lnTo>
                  <a:cubicBezTo>
                    <a:pt x="11276" y="8073"/>
                    <a:pt x="10809" y="8440"/>
                    <a:pt x="11376" y="8006"/>
                  </a:cubicBezTo>
                  <a:cubicBezTo>
                    <a:pt x="11709" y="7772"/>
                    <a:pt x="11843" y="7606"/>
                    <a:pt x="12043" y="7472"/>
                  </a:cubicBezTo>
                  <a:cubicBezTo>
                    <a:pt x="12026" y="7472"/>
                    <a:pt x="12001" y="7481"/>
                    <a:pt x="11989" y="7481"/>
                  </a:cubicBezTo>
                  <a:cubicBezTo>
                    <a:pt x="11976" y="7481"/>
                    <a:pt x="11976" y="7472"/>
                    <a:pt x="12009" y="7439"/>
                  </a:cubicBezTo>
                  <a:cubicBezTo>
                    <a:pt x="12012" y="7441"/>
                    <a:pt x="12014" y="7442"/>
                    <a:pt x="12018" y="7442"/>
                  </a:cubicBezTo>
                  <a:cubicBezTo>
                    <a:pt x="12065" y="7442"/>
                    <a:pt x="12216" y="7239"/>
                    <a:pt x="12310" y="7239"/>
                  </a:cubicBezTo>
                  <a:cubicBezTo>
                    <a:pt x="12376" y="7139"/>
                    <a:pt x="12677" y="6972"/>
                    <a:pt x="12543" y="6972"/>
                  </a:cubicBezTo>
                  <a:cubicBezTo>
                    <a:pt x="12591" y="6972"/>
                    <a:pt x="12741" y="6887"/>
                    <a:pt x="12786" y="6887"/>
                  </a:cubicBezTo>
                  <a:cubicBezTo>
                    <a:pt x="12804" y="6887"/>
                    <a:pt x="12805" y="6900"/>
                    <a:pt x="12777" y="6939"/>
                  </a:cubicBezTo>
                  <a:cubicBezTo>
                    <a:pt x="12843" y="6872"/>
                    <a:pt x="12943" y="6838"/>
                    <a:pt x="13010" y="6772"/>
                  </a:cubicBezTo>
                  <a:lnTo>
                    <a:pt x="13010" y="6772"/>
                  </a:lnTo>
                  <a:lnTo>
                    <a:pt x="12877" y="6805"/>
                  </a:lnTo>
                  <a:cubicBezTo>
                    <a:pt x="13177" y="6605"/>
                    <a:pt x="13344" y="6572"/>
                    <a:pt x="13510" y="6405"/>
                  </a:cubicBezTo>
                  <a:lnTo>
                    <a:pt x="13310" y="6405"/>
                  </a:lnTo>
                  <a:cubicBezTo>
                    <a:pt x="13477" y="6271"/>
                    <a:pt x="13644" y="6171"/>
                    <a:pt x="13744" y="6171"/>
                  </a:cubicBezTo>
                  <a:lnTo>
                    <a:pt x="13577" y="6305"/>
                  </a:lnTo>
                  <a:cubicBezTo>
                    <a:pt x="13844" y="6105"/>
                    <a:pt x="14011" y="6005"/>
                    <a:pt x="14278" y="5804"/>
                  </a:cubicBezTo>
                  <a:lnTo>
                    <a:pt x="14278" y="5804"/>
                  </a:lnTo>
                  <a:lnTo>
                    <a:pt x="14178" y="5838"/>
                  </a:lnTo>
                  <a:cubicBezTo>
                    <a:pt x="14311" y="5738"/>
                    <a:pt x="14811" y="5437"/>
                    <a:pt x="15312" y="5104"/>
                  </a:cubicBezTo>
                  <a:cubicBezTo>
                    <a:pt x="15579" y="4937"/>
                    <a:pt x="15812" y="4804"/>
                    <a:pt x="15979" y="4670"/>
                  </a:cubicBezTo>
                  <a:cubicBezTo>
                    <a:pt x="16179" y="4570"/>
                    <a:pt x="16346" y="4470"/>
                    <a:pt x="16413" y="4437"/>
                  </a:cubicBezTo>
                  <a:lnTo>
                    <a:pt x="16413" y="4437"/>
                  </a:lnTo>
                  <a:lnTo>
                    <a:pt x="16246" y="4470"/>
                  </a:lnTo>
                  <a:lnTo>
                    <a:pt x="16469" y="4311"/>
                  </a:lnTo>
                  <a:lnTo>
                    <a:pt x="16469" y="4311"/>
                  </a:lnTo>
                  <a:cubicBezTo>
                    <a:pt x="16448" y="4343"/>
                    <a:pt x="16443" y="4468"/>
                    <a:pt x="16422" y="4497"/>
                  </a:cubicBezTo>
                  <a:lnTo>
                    <a:pt x="16422" y="4497"/>
                  </a:lnTo>
                  <a:cubicBezTo>
                    <a:pt x="16531" y="4429"/>
                    <a:pt x="16824" y="4298"/>
                    <a:pt x="17180" y="4137"/>
                  </a:cubicBezTo>
                  <a:cubicBezTo>
                    <a:pt x="17347" y="4070"/>
                    <a:pt x="17580" y="3970"/>
                    <a:pt x="17780" y="3836"/>
                  </a:cubicBezTo>
                  <a:cubicBezTo>
                    <a:pt x="17980" y="3770"/>
                    <a:pt x="18247" y="3670"/>
                    <a:pt x="18447" y="3569"/>
                  </a:cubicBezTo>
                  <a:cubicBezTo>
                    <a:pt x="18914" y="3403"/>
                    <a:pt x="19348" y="3169"/>
                    <a:pt x="19748" y="3069"/>
                  </a:cubicBezTo>
                  <a:cubicBezTo>
                    <a:pt x="20115" y="2936"/>
                    <a:pt x="20415" y="2836"/>
                    <a:pt x="20582" y="2802"/>
                  </a:cubicBezTo>
                  <a:cubicBezTo>
                    <a:pt x="20625" y="2796"/>
                    <a:pt x="20654" y="2793"/>
                    <a:pt x="20674" y="2793"/>
                  </a:cubicBezTo>
                  <a:cubicBezTo>
                    <a:pt x="20760" y="2793"/>
                    <a:pt x="20649" y="2848"/>
                    <a:pt x="20649" y="2902"/>
                  </a:cubicBezTo>
                  <a:cubicBezTo>
                    <a:pt x="20916" y="2769"/>
                    <a:pt x="20749" y="2802"/>
                    <a:pt x="20982" y="2736"/>
                  </a:cubicBezTo>
                  <a:cubicBezTo>
                    <a:pt x="21016" y="2736"/>
                    <a:pt x="21027" y="2739"/>
                    <a:pt x="21026" y="2744"/>
                  </a:cubicBezTo>
                  <a:lnTo>
                    <a:pt x="21026" y="2744"/>
                  </a:lnTo>
                  <a:cubicBezTo>
                    <a:pt x="21087" y="2729"/>
                    <a:pt x="21149" y="2715"/>
                    <a:pt x="21149" y="2669"/>
                  </a:cubicBezTo>
                  <a:lnTo>
                    <a:pt x="21149" y="2669"/>
                  </a:lnTo>
                  <a:cubicBezTo>
                    <a:pt x="21117" y="2685"/>
                    <a:pt x="21097" y="2691"/>
                    <a:pt x="21083" y="2691"/>
                  </a:cubicBezTo>
                  <a:cubicBezTo>
                    <a:pt x="21038" y="2691"/>
                    <a:pt x="21058" y="2627"/>
                    <a:pt x="20982" y="2602"/>
                  </a:cubicBezTo>
                  <a:lnTo>
                    <a:pt x="21283" y="2502"/>
                  </a:lnTo>
                  <a:lnTo>
                    <a:pt x="21283" y="2569"/>
                  </a:lnTo>
                  <a:cubicBezTo>
                    <a:pt x="21349" y="2569"/>
                    <a:pt x="21416" y="2402"/>
                    <a:pt x="21750" y="2335"/>
                  </a:cubicBezTo>
                  <a:cubicBezTo>
                    <a:pt x="22250" y="2235"/>
                    <a:pt x="22784" y="2102"/>
                    <a:pt x="23317" y="1968"/>
                  </a:cubicBezTo>
                  <a:lnTo>
                    <a:pt x="23317" y="1968"/>
                  </a:lnTo>
                  <a:cubicBezTo>
                    <a:pt x="23317" y="1986"/>
                    <a:pt x="23279" y="2014"/>
                    <a:pt x="23233" y="2036"/>
                  </a:cubicBezTo>
                  <a:lnTo>
                    <a:pt x="23233" y="2036"/>
                  </a:lnTo>
                  <a:cubicBezTo>
                    <a:pt x="23275" y="2019"/>
                    <a:pt x="23317" y="2002"/>
                    <a:pt x="23351" y="2002"/>
                  </a:cubicBezTo>
                  <a:cubicBezTo>
                    <a:pt x="23251" y="2002"/>
                    <a:pt x="23584" y="1935"/>
                    <a:pt x="23484" y="1935"/>
                  </a:cubicBezTo>
                  <a:cubicBezTo>
                    <a:pt x="23818" y="1768"/>
                    <a:pt x="24352" y="1768"/>
                    <a:pt x="24652" y="1635"/>
                  </a:cubicBezTo>
                  <a:cubicBezTo>
                    <a:pt x="24652" y="1568"/>
                    <a:pt x="25152" y="134"/>
                    <a:pt x="25152" y="67"/>
                  </a:cubicBezTo>
                  <a:cubicBezTo>
                    <a:pt x="25286" y="67"/>
                    <a:pt x="25352" y="0"/>
                    <a:pt x="2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51;p48">
              <a:extLst>
                <a:ext uri="{FF2B5EF4-FFF2-40B4-BE49-F238E27FC236}">
                  <a16:creationId xmlns:a16="http://schemas.microsoft.com/office/drawing/2014/main" id="{46FFF14A-0132-9B4E-AF54-47B026AA06C1}"/>
                </a:ext>
              </a:extLst>
            </p:cNvPr>
            <p:cNvSpPr/>
            <p:nvPr/>
          </p:nvSpPr>
          <p:spPr>
            <a:xfrm>
              <a:off x="5330650" y="3935750"/>
              <a:ext cx="205175" cy="208525"/>
            </a:xfrm>
            <a:custGeom>
              <a:avLst/>
              <a:gdLst/>
              <a:ahLst/>
              <a:cxnLst/>
              <a:rect l="l" t="t" r="r" b="b"/>
              <a:pathLst>
                <a:path w="8207" h="8341" extrusionOk="0">
                  <a:moveTo>
                    <a:pt x="7039" y="34"/>
                  </a:moveTo>
                  <a:lnTo>
                    <a:pt x="7039" y="34"/>
                  </a:lnTo>
                  <a:cubicBezTo>
                    <a:pt x="7015" y="58"/>
                    <a:pt x="7008" y="81"/>
                    <a:pt x="6994" y="81"/>
                  </a:cubicBezTo>
                  <a:cubicBezTo>
                    <a:pt x="6989" y="81"/>
                    <a:pt x="6982" y="77"/>
                    <a:pt x="6972" y="68"/>
                  </a:cubicBezTo>
                  <a:lnTo>
                    <a:pt x="7013" y="47"/>
                  </a:lnTo>
                  <a:lnTo>
                    <a:pt x="7013" y="47"/>
                  </a:lnTo>
                  <a:cubicBezTo>
                    <a:pt x="7014" y="48"/>
                    <a:pt x="7016" y="48"/>
                    <a:pt x="7017" y="48"/>
                  </a:cubicBezTo>
                  <a:cubicBezTo>
                    <a:pt x="7022" y="48"/>
                    <a:pt x="7029" y="44"/>
                    <a:pt x="7039" y="34"/>
                  </a:cubicBezTo>
                  <a:close/>
                  <a:moveTo>
                    <a:pt x="1968" y="5038"/>
                  </a:moveTo>
                  <a:cubicBezTo>
                    <a:pt x="1964" y="5038"/>
                    <a:pt x="1961" y="5040"/>
                    <a:pt x="1960" y="5045"/>
                  </a:cubicBezTo>
                  <a:lnTo>
                    <a:pt x="1960" y="5045"/>
                  </a:lnTo>
                  <a:cubicBezTo>
                    <a:pt x="1963" y="5042"/>
                    <a:pt x="1966" y="5040"/>
                    <a:pt x="1968" y="5038"/>
                  </a:cubicBezTo>
                  <a:close/>
                  <a:moveTo>
                    <a:pt x="767" y="6072"/>
                  </a:moveTo>
                  <a:cubicBezTo>
                    <a:pt x="725" y="6072"/>
                    <a:pt x="710" y="6085"/>
                    <a:pt x="721" y="6095"/>
                  </a:cubicBezTo>
                  <a:lnTo>
                    <a:pt x="721" y="6095"/>
                  </a:lnTo>
                  <a:lnTo>
                    <a:pt x="767" y="6072"/>
                  </a:lnTo>
                  <a:close/>
                  <a:moveTo>
                    <a:pt x="807" y="8229"/>
                  </a:moveTo>
                  <a:lnTo>
                    <a:pt x="807" y="8229"/>
                  </a:lnTo>
                  <a:cubicBezTo>
                    <a:pt x="805" y="8232"/>
                    <a:pt x="803" y="8236"/>
                    <a:pt x="801" y="8240"/>
                  </a:cubicBezTo>
                  <a:lnTo>
                    <a:pt x="834" y="8273"/>
                  </a:lnTo>
                  <a:cubicBezTo>
                    <a:pt x="831" y="8267"/>
                    <a:pt x="822" y="8252"/>
                    <a:pt x="807" y="8229"/>
                  </a:cubicBezTo>
                  <a:close/>
                  <a:moveTo>
                    <a:pt x="834" y="8273"/>
                  </a:moveTo>
                  <a:lnTo>
                    <a:pt x="834" y="8273"/>
                  </a:lnTo>
                  <a:cubicBezTo>
                    <a:pt x="834" y="8275"/>
                    <a:pt x="801" y="8340"/>
                    <a:pt x="767" y="8340"/>
                  </a:cubicBezTo>
                  <a:cubicBezTo>
                    <a:pt x="801" y="8340"/>
                    <a:pt x="801" y="8340"/>
                    <a:pt x="834" y="8273"/>
                  </a:cubicBezTo>
                  <a:close/>
                  <a:moveTo>
                    <a:pt x="7005" y="1"/>
                  </a:moveTo>
                  <a:cubicBezTo>
                    <a:pt x="6972" y="1"/>
                    <a:pt x="6972" y="34"/>
                    <a:pt x="6905" y="34"/>
                  </a:cubicBezTo>
                  <a:lnTo>
                    <a:pt x="6972" y="34"/>
                  </a:lnTo>
                  <a:cubicBezTo>
                    <a:pt x="6972" y="68"/>
                    <a:pt x="6905" y="101"/>
                    <a:pt x="6872" y="168"/>
                  </a:cubicBezTo>
                  <a:cubicBezTo>
                    <a:pt x="6867" y="173"/>
                    <a:pt x="6863" y="175"/>
                    <a:pt x="6859" y="175"/>
                  </a:cubicBezTo>
                  <a:cubicBezTo>
                    <a:pt x="6843" y="175"/>
                    <a:pt x="6832" y="144"/>
                    <a:pt x="6799" y="144"/>
                  </a:cubicBezTo>
                  <a:cubicBezTo>
                    <a:pt x="6784" y="144"/>
                    <a:pt x="6765" y="150"/>
                    <a:pt x="6738" y="168"/>
                  </a:cubicBezTo>
                  <a:cubicBezTo>
                    <a:pt x="6405" y="401"/>
                    <a:pt x="6071" y="668"/>
                    <a:pt x="5804" y="935"/>
                  </a:cubicBezTo>
                  <a:lnTo>
                    <a:pt x="5804" y="902"/>
                  </a:lnTo>
                  <a:lnTo>
                    <a:pt x="5538" y="1168"/>
                  </a:lnTo>
                  <a:lnTo>
                    <a:pt x="5471" y="1168"/>
                  </a:lnTo>
                  <a:cubicBezTo>
                    <a:pt x="5638" y="1335"/>
                    <a:pt x="5171" y="1735"/>
                    <a:pt x="5137" y="1802"/>
                  </a:cubicBezTo>
                  <a:lnTo>
                    <a:pt x="5171" y="1836"/>
                  </a:lnTo>
                  <a:cubicBezTo>
                    <a:pt x="5152" y="1854"/>
                    <a:pt x="5139" y="1860"/>
                    <a:pt x="5127" y="1860"/>
                  </a:cubicBezTo>
                  <a:cubicBezTo>
                    <a:pt x="5108" y="1860"/>
                    <a:pt x="5093" y="1845"/>
                    <a:pt x="5067" y="1845"/>
                  </a:cubicBezTo>
                  <a:cubicBezTo>
                    <a:pt x="5052" y="1845"/>
                    <a:pt x="5032" y="1850"/>
                    <a:pt x="5004" y="1869"/>
                  </a:cubicBezTo>
                  <a:cubicBezTo>
                    <a:pt x="5037" y="1969"/>
                    <a:pt x="4837" y="2002"/>
                    <a:pt x="4870" y="2036"/>
                  </a:cubicBezTo>
                  <a:cubicBezTo>
                    <a:pt x="4870" y="2036"/>
                    <a:pt x="4856" y="2050"/>
                    <a:pt x="4836" y="2050"/>
                  </a:cubicBezTo>
                  <a:cubicBezTo>
                    <a:pt x="4826" y="2050"/>
                    <a:pt x="4815" y="2047"/>
                    <a:pt x="4804" y="2036"/>
                  </a:cubicBezTo>
                  <a:lnTo>
                    <a:pt x="4804" y="2036"/>
                  </a:lnTo>
                  <a:cubicBezTo>
                    <a:pt x="4837" y="2069"/>
                    <a:pt x="4770" y="2069"/>
                    <a:pt x="4770" y="2136"/>
                  </a:cubicBezTo>
                  <a:lnTo>
                    <a:pt x="4804" y="2136"/>
                  </a:lnTo>
                  <a:lnTo>
                    <a:pt x="4770" y="2202"/>
                  </a:lnTo>
                  <a:cubicBezTo>
                    <a:pt x="4704" y="2202"/>
                    <a:pt x="4704" y="2202"/>
                    <a:pt x="4704" y="2169"/>
                  </a:cubicBezTo>
                  <a:cubicBezTo>
                    <a:pt x="4537" y="2303"/>
                    <a:pt x="3770" y="2936"/>
                    <a:pt x="3603" y="3136"/>
                  </a:cubicBezTo>
                  <a:cubicBezTo>
                    <a:pt x="3636" y="3136"/>
                    <a:pt x="3670" y="3070"/>
                    <a:pt x="3703" y="3070"/>
                  </a:cubicBezTo>
                  <a:cubicBezTo>
                    <a:pt x="3670" y="3170"/>
                    <a:pt x="3636" y="3136"/>
                    <a:pt x="3636" y="3170"/>
                  </a:cubicBezTo>
                  <a:cubicBezTo>
                    <a:pt x="3616" y="3156"/>
                    <a:pt x="3598" y="3151"/>
                    <a:pt x="3582" y="3151"/>
                  </a:cubicBezTo>
                  <a:cubicBezTo>
                    <a:pt x="3530" y="3151"/>
                    <a:pt x="3499" y="3209"/>
                    <a:pt x="3458" y="3209"/>
                  </a:cubicBezTo>
                  <a:cubicBezTo>
                    <a:pt x="3451" y="3209"/>
                    <a:pt x="3444" y="3207"/>
                    <a:pt x="3436" y="3203"/>
                  </a:cubicBezTo>
                  <a:lnTo>
                    <a:pt x="3436" y="3203"/>
                  </a:lnTo>
                  <a:lnTo>
                    <a:pt x="3469" y="3237"/>
                  </a:lnTo>
                  <a:lnTo>
                    <a:pt x="3436" y="3237"/>
                  </a:lnTo>
                  <a:cubicBezTo>
                    <a:pt x="3269" y="3470"/>
                    <a:pt x="3369" y="3303"/>
                    <a:pt x="3203" y="3470"/>
                  </a:cubicBezTo>
                  <a:cubicBezTo>
                    <a:pt x="3136" y="3537"/>
                    <a:pt x="3136" y="3670"/>
                    <a:pt x="3036" y="3670"/>
                  </a:cubicBezTo>
                  <a:cubicBezTo>
                    <a:pt x="3036" y="3670"/>
                    <a:pt x="3102" y="3670"/>
                    <a:pt x="3102" y="3704"/>
                  </a:cubicBezTo>
                  <a:cubicBezTo>
                    <a:pt x="3095" y="3700"/>
                    <a:pt x="3088" y="3698"/>
                    <a:pt x="3083" y="3698"/>
                  </a:cubicBezTo>
                  <a:cubicBezTo>
                    <a:pt x="3035" y="3698"/>
                    <a:pt x="3032" y="3804"/>
                    <a:pt x="3002" y="3804"/>
                  </a:cubicBezTo>
                  <a:cubicBezTo>
                    <a:pt x="2969" y="3837"/>
                    <a:pt x="2869" y="3870"/>
                    <a:pt x="2969" y="3904"/>
                  </a:cubicBezTo>
                  <a:cubicBezTo>
                    <a:pt x="2947" y="3904"/>
                    <a:pt x="2895" y="3933"/>
                    <a:pt x="2873" y="3933"/>
                  </a:cubicBezTo>
                  <a:cubicBezTo>
                    <a:pt x="2862" y="3933"/>
                    <a:pt x="2858" y="3926"/>
                    <a:pt x="2869" y="3904"/>
                  </a:cubicBezTo>
                  <a:lnTo>
                    <a:pt x="2869" y="3904"/>
                  </a:lnTo>
                  <a:lnTo>
                    <a:pt x="2802" y="4004"/>
                  </a:lnTo>
                  <a:lnTo>
                    <a:pt x="2836" y="4004"/>
                  </a:lnTo>
                  <a:cubicBezTo>
                    <a:pt x="2769" y="4070"/>
                    <a:pt x="2669" y="4070"/>
                    <a:pt x="2669" y="4171"/>
                  </a:cubicBezTo>
                  <a:lnTo>
                    <a:pt x="2702" y="4171"/>
                  </a:lnTo>
                  <a:cubicBezTo>
                    <a:pt x="2672" y="4201"/>
                    <a:pt x="2641" y="4232"/>
                    <a:pt x="2558" y="4237"/>
                  </a:cubicBezTo>
                  <a:lnTo>
                    <a:pt x="2558" y="4237"/>
                  </a:lnTo>
                  <a:cubicBezTo>
                    <a:pt x="2571" y="4226"/>
                    <a:pt x="2586" y="4215"/>
                    <a:pt x="2602" y="4204"/>
                  </a:cubicBezTo>
                  <a:lnTo>
                    <a:pt x="2602" y="4204"/>
                  </a:lnTo>
                  <a:lnTo>
                    <a:pt x="2535" y="4237"/>
                  </a:lnTo>
                  <a:cubicBezTo>
                    <a:pt x="2543" y="4237"/>
                    <a:pt x="2551" y="4237"/>
                    <a:pt x="2558" y="4237"/>
                  </a:cubicBezTo>
                  <a:lnTo>
                    <a:pt x="2558" y="4237"/>
                  </a:lnTo>
                  <a:cubicBezTo>
                    <a:pt x="2491" y="4292"/>
                    <a:pt x="2463" y="4348"/>
                    <a:pt x="2435" y="4404"/>
                  </a:cubicBezTo>
                  <a:lnTo>
                    <a:pt x="2469" y="4371"/>
                  </a:lnTo>
                  <a:lnTo>
                    <a:pt x="2469" y="4371"/>
                  </a:lnTo>
                  <a:cubicBezTo>
                    <a:pt x="2435" y="4504"/>
                    <a:pt x="2002" y="4938"/>
                    <a:pt x="1968" y="5071"/>
                  </a:cubicBezTo>
                  <a:lnTo>
                    <a:pt x="2035" y="5071"/>
                  </a:lnTo>
                  <a:lnTo>
                    <a:pt x="2002" y="5171"/>
                  </a:lnTo>
                  <a:cubicBezTo>
                    <a:pt x="2002" y="5171"/>
                    <a:pt x="1952" y="5072"/>
                    <a:pt x="1960" y="5045"/>
                  </a:cubicBezTo>
                  <a:lnTo>
                    <a:pt x="1960" y="5045"/>
                  </a:lnTo>
                  <a:cubicBezTo>
                    <a:pt x="1777" y="5195"/>
                    <a:pt x="1032" y="5907"/>
                    <a:pt x="868" y="6039"/>
                  </a:cubicBezTo>
                  <a:cubicBezTo>
                    <a:pt x="854" y="6045"/>
                    <a:pt x="845" y="6048"/>
                    <a:pt x="838" y="6048"/>
                  </a:cubicBezTo>
                  <a:cubicBezTo>
                    <a:pt x="812" y="6048"/>
                    <a:pt x="828" y="6005"/>
                    <a:pt x="801" y="6005"/>
                  </a:cubicBezTo>
                  <a:cubicBezTo>
                    <a:pt x="767" y="6072"/>
                    <a:pt x="801" y="6072"/>
                    <a:pt x="767" y="6105"/>
                  </a:cubicBezTo>
                  <a:cubicBezTo>
                    <a:pt x="743" y="6105"/>
                    <a:pt x="728" y="6101"/>
                    <a:pt x="721" y="6095"/>
                  </a:cubicBezTo>
                  <a:lnTo>
                    <a:pt x="721" y="6095"/>
                  </a:lnTo>
                  <a:lnTo>
                    <a:pt x="701" y="6105"/>
                  </a:lnTo>
                  <a:cubicBezTo>
                    <a:pt x="767" y="6105"/>
                    <a:pt x="801" y="6172"/>
                    <a:pt x="834" y="6172"/>
                  </a:cubicBezTo>
                  <a:lnTo>
                    <a:pt x="767" y="6239"/>
                  </a:lnTo>
                  <a:lnTo>
                    <a:pt x="701" y="6205"/>
                  </a:lnTo>
                  <a:lnTo>
                    <a:pt x="701" y="6205"/>
                  </a:lnTo>
                  <a:cubicBezTo>
                    <a:pt x="701" y="6205"/>
                    <a:pt x="767" y="6339"/>
                    <a:pt x="667" y="6372"/>
                  </a:cubicBezTo>
                  <a:cubicBezTo>
                    <a:pt x="534" y="6439"/>
                    <a:pt x="434" y="6606"/>
                    <a:pt x="300" y="6706"/>
                  </a:cubicBezTo>
                  <a:cubicBezTo>
                    <a:pt x="300" y="6706"/>
                    <a:pt x="300" y="6672"/>
                    <a:pt x="334" y="6606"/>
                  </a:cubicBezTo>
                  <a:lnTo>
                    <a:pt x="334" y="6606"/>
                  </a:lnTo>
                  <a:cubicBezTo>
                    <a:pt x="333" y="6607"/>
                    <a:pt x="300" y="6672"/>
                    <a:pt x="267" y="6672"/>
                  </a:cubicBezTo>
                  <a:cubicBezTo>
                    <a:pt x="294" y="6672"/>
                    <a:pt x="235" y="6715"/>
                    <a:pt x="245" y="6715"/>
                  </a:cubicBezTo>
                  <a:cubicBezTo>
                    <a:pt x="247" y="6715"/>
                    <a:pt x="254" y="6712"/>
                    <a:pt x="267" y="6706"/>
                  </a:cubicBezTo>
                  <a:lnTo>
                    <a:pt x="267" y="6706"/>
                  </a:lnTo>
                  <a:cubicBezTo>
                    <a:pt x="200" y="6872"/>
                    <a:pt x="34" y="6906"/>
                    <a:pt x="0" y="7039"/>
                  </a:cubicBezTo>
                  <a:cubicBezTo>
                    <a:pt x="31" y="7100"/>
                    <a:pt x="663" y="8010"/>
                    <a:pt x="807" y="8229"/>
                  </a:cubicBezTo>
                  <a:lnTo>
                    <a:pt x="807" y="8229"/>
                  </a:lnTo>
                  <a:cubicBezTo>
                    <a:pt x="816" y="8213"/>
                    <a:pt x="822" y="8209"/>
                    <a:pt x="828" y="8209"/>
                  </a:cubicBezTo>
                  <a:cubicBezTo>
                    <a:pt x="835" y="8209"/>
                    <a:pt x="840" y="8217"/>
                    <a:pt x="849" y="8217"/>
                  </a:cubicBezTo>
                  <a:cubicBezTo>
                    <a:pt x="854" y="8217"/>
                    <a:pt x="860" y="8214"/>
                    <a:pt x="868" y="8207"/>
                  </a:cubicBezTo>
                  <a:lnTo>
                    <a:pt x="868" y="8207"/>
                  </a:lnTo>
                  <a:cubicBezTo>
                    <a:pt x="934" y="8240"/>
                    <a:pt x="868" y="8273"/>
                    <a:pt x="834" y="8340"/>
                  </a:cubicBezTo>
                  <a:cubicBezTo>
                    <a:pt x="868" y="8273"/>
                    <a:pt x="968" y="8273"/>
                    <a:pt x="934" y="8240"/>
                  </a:cubicBezTo>
                  <a:cubicBezTo>
                    <a:pt x="941" y="8233"/>
                    <a:pt x="947" y="8230"/>
                    <a:pt x="952" y="8230"/>
                  </a:cubicBezTo>
                  <a:cubicBezTo>
                    <a:pt x="964" y="8230"/>
                    <a:pt x="971" y="8250"/>
                    <a:pt x="984" y="8250"/>
                  </a:cubicBezTo>
                  <a:cubicBezTo>
                    <a:pt x="988" y="8250"/>
                    <a:pt x="994" y="8247"/>
                    <a:pt x="1001" y="8240"/>
                  </a:cubicBezTo>
                  <a:cubicBezTo>
                    <a:pt x="1034" y="8207"/>
                    <a:pt x="1034" y="8107"/>
                    <a:pt x="1101" y="8107"/>
                  </a:cubicBezTo>
                  <a:cubicBezTo>
                    <a:pt x="1201" y="8073"/>
                    <a:pt x="1168" y="7940"/>
                    <a:pt x="1301" y="7873"/>
                  </a:cubicBezTo>
                  <a:cubicBezTo>
                    <a:pt x="1335" y="7873"/>
                    <a:pt x="1368" y="7773"/>
                    <a:pt x="1468" y="7740"/>
                  </a:cubicBezTo>
                  <a:cubicBezTo>
                    <a:pt x="1435" y="7740"/>
                    <a:pt x="1435" y="7740"/>
                    <a:pt x="1435" y="7706"/>
                  </a:cubicBezTo>
                  <a:cubicBezTo>
                    <a:pt x="1501" y="7673"/>
                    <a:pt x="1535" y="7606"/>
                    <a:pt x="1601" y="7573"/>
                  </a:cubicBezTo>
                  <a:lnTo>
                    <a:pt x="1601" y="7506"/>
                  </a:lnTo>
                  <a:cubicBezTo>
                    <a:pt x="1835" y="7273"/>
                    <a:pt x="2669" y="6405"/>
                    <a:pt x="2869" y="6205"/>
                  </a:cubicBezTo>
                  <a:cubicBezTo>
                    <a:pt x="3203" y="5872"/>
                    <a:pt x="3936" y="5205"/>
                    <a:pt x="4270" y="4838"/>
                  </a:cubicBezTo>
                  <a:cubicBezTo>
                    <a:pt x="4337" y="4838"/>
                    <a:pt x="4437" y="4738"/>
                    <a:pt x="4470" y="4704"/>
                  </a:cubicBezTo>
                  <a:cubicBezTo>
                    <a:pt x="4437" y="4704"/>
                    <a:pt x="4437" y="4704"/>
                    <a:pt x="4437" y="4671"/>
                  </a:cubicBezTo>
                  <a:cubicBezTo>
                    <a:pt x="4604" y="4504"/>
                    <a:pt x="4437" y="4604"/>
                    <a:pt x="4604" y="4437"/>
                  </a:cubicBezTo>
                  <a:cubicBezTo>
                    <a:pt x="4770" y="4237"/>
                    <a:pt x="5604" y="3537"/>
                    <a:pt x="5804" y="3403"/>
                  </a:cubicBezTo>
                  <a:cubicBezTo>
                    <a:pt x="5838" y="3270"/>
                    <a:pt x="6005" y="3203"/>
                    <a:pt x="6071" y="3070"/>
                  </a:cubicBezTo>
                  <a:cubicBezTo>
                    <a:pt x="6171" y="2936"/>
                    <a:pt x="6805" y="2436"/>
                    <a:pt x="6872" y="2336"/>
                  </a:cubicBezTo>
                  <a:lnTo>
                    <a:pt x="6838" y="2336"/>
                  </a:lnTo>
                  <a:cubicBezTo>
                    <a:pt x="6905" y="2202"/>
                    <a:pt x="6972" y="2269"/>
                    <a:pt x="7039" y="2202"/>
                  </a:cubicBezTo>
                  <a:cubicBezTo>
                    <a:pt x="7005" y="2169"/>
                    <a:pt x="7039" y="2036"/>
                    <a:pt x="7072" y="2036"/>
                  </a:cubicBezTo>
                  <a:cubicBezTo>
                    <a:pt x="7139" y="2002"/>
                    <a:pt x="7205" y="1836"/>
                    <a:pt x="7305" y="1735"/>
                  </a:cubicBezTo>
                  <a:lnTo>
                    <a:pt x="7339" y="1769"/>
                  </a:lnTo>
                  <a:cubicBezTo>
                    <a:pt x="7372" y="1702"/>
                    <a:pt x="7506" y="1569"/>
                    <a:pt x="7606" y="1535"/>
                  </a:cubicBezTo>
                  <a:cubicBezTo>
                    <a:pt x="7706" y="1435"/>
                    <a:pt x="7939" y="1335"/>
                    <a:pt x="8039" y="1168"/>
                  </a:cubicBezTo>
                  <a:lnTo>
                    <a:pt x="8206" y="1168"/>
                  </a:lnTo>
                  <a:lnTo>
                    <a:pt x="8206" y="1102"/>
                  </a:lnTo>
                  <a:cubicBezTo>
                    <a:pt x="8206" y="1102"/>
                    <a:pt x="7506" y="34"/>
                    <a:pt x="7139" y="34"/>
                  </a:cubicBezTo>
                  <a:lnTo>
                    <a:pt x="7072" y="1"/>
                  </a:lnTo>
                  <a:lnTo>
                    <a:pt x="7039" y="34"/>
                  </a:lnTo>
                  <a:cubicBezTo>
                    <a:pt x="7039" y="34"/>
                    <a:pt x="7039" y="34"/>
                    <a:pt x="7039" y="34"/>
                  </a:cubicBezTo>
                  <a:lnTo>
                    <a:pt x="7039" y="34"/>
                  </a:lnTo>
                  <a:lnTo>
                    <a:pt x="7013" y="47"/>
                  </a:lnTo>
                  <a:lnTo>
                    <a:pt x="7013" y="47"/>
                  </a:lnTo>
                  <a:cubicBezTo>
                    <a:pt x="7005" y="42"/>
                    <a:pt x="7005" y="21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52;p48">
              <a:extLst>
                <a:ext uri="{FF2B5EF4-FFF2-40B4-BE49-F238E27FC236}">
                  <a16:creationId xmlns:a16="http://schemas.microsoft.com/office/drawing/2014/main" id="{5A45935D-6975-7B10-732F-69889A68AAC2}"/>
                </a:ext>
              </a:extLst>
            </p:cNvPr>
            <p:cNvSpPr/>
            <p:nvPr/>
          </p:nvSpPr>
          <p:spPr>
            <a:xfrm>
              <a:off x="5205550" y="3911200"/>
              <a:ext cx="300250" cy="61275"/>
            </a:xfrm>
            <a:custGeom>
              <a:avLst/>
              <a:gdLst/>
              <a:ahLst/>
              <a:cxnLst/>
              <a:rect l="l" t="t" r="r" b="b"/>
              <a:pathLst>
                <a:path w="12010" h="2451" extrusionOk="0">
                  <a:moveTo>
                    <a:pt x="4704" y="16"/>
                  </a:moveTo>
                  <a:cubicBezTo>
                    <a:pt x="4704" y="16"/>
                    <a:pt x="4704" y="16"/>
                    <a:pt x="4705" y="16"/>
                  </a:cubicBezTo>
                  <a:lnTo>
                    <a:pt x="4705" y="16"/>
                  </a:lnTo>
                  <a:cubicBezTo>
                    <a:pt x="4736" y="16"/>
                    <a:pt x="4769" y="16"/>
                    <a:pt x="4804" y="16"/>
                  </a:cubicBezTo>
                  <a:close/>
                  <a:moveTo>
                    <a:pt x="3494" y="178"/>
                  </a:moveTo>
                  <a:cubicBezTo>
                    <a:pt x="3491" y="178"/>
                    <a:pt x="3488" y="179"/>
                    <a:pt x="3485" y="182"/>
                  </a:cubicBezTo>
                  <a:lnTo>
                    <a:pt x="3503" y="182"/>
                  </a:lnTo>
                  <a:cubicBezTo>
                    <a:pt x="3500" y="179"/>
                    <a:pt x="3497" y="178"/>
                    <a:pt x="3494" y="178"/>
                  </a:cubicBezTo>
                  <a:close/>
                  <a:moveTo>
                    <a:pt x="4915" y="1"/>
                  </a:moveTo>
                  <a:cubicBezTo>
                    <a:pt x="4886" y="1"/>
                    <a:pt x="4860" y="4"/>
                    <a:pt x="4837" y="16"/>
                  </a:cubicBezTo>
                  <a:lnTo>
                    <a:pt x="4871" y="49"/>
                  </a:lnTo>
                  <a:cubicBezTo>
                    <a:pt x="4805" y="49"/>
                    <a:pt x="4738" y="49"/>
                    <a:pt x="4705" y="16"/>
                  </a:cubicBezTo>
                  <a:lnTo>
                    <a:pt x="4705" y="16"/>
                  </a:lnTo>
                  <a:cubicBezTo>
                    <a:pt x="4618" y="18"/>
                    <a:pt x="4544" y="24"/>
                    <a:pt x="4471" y="49"/>
                  </a:cubicBezTo>
                  <a:lnTo>
                    <a:pt x="4504" y="49"/>
                  </a:lnTo>
                  <a:cubicBezTo>
                    <a:pt x="4370" y="116"/>
                    <a:pt x="3637" y="149"/>
                    <a:pt x="3503" y="216"/>
                  </a:cubicBezTo>
                  <a:lnTo>
                    <a:pt x="3537" y="282"/>
                  </a:lnTo>
                  <a:lnTo>
                    <a:pt x="3436" y="316"/>
                  </a:lnTo>
                  <a:cubicBezTo>
                    <a:pt x="3436" y="316"/>
                    <a:pt x="3458" y="206"/>
                    <a:pt x="3485" y="182"/>
                  </a:cubicBezTo>
                  <a:lnTo>
                    <a:pt x="1835" y="182"/>
                  </a:lnTo>
                  <a:cubicBezTo>
                    <a:pt x="1769" y="149"/>
                    <a:pt x="1835" y="116"/>
                    <a:pt x="1835" y="116"/>
                  </a:cubicBezTo>
                  <a:cubicBezTo>
                    <a:pt x="1702" y="116"/>
                    <a:pt x="1802" y="149"/>
                    <a:pt x="1702" y="149"/>
                  </a:cubicBezTo>
                  <a:cubicBezTo>
                    <a:pt x="1669" y="149"/>
                    <a:pt x="1702" y="116"/>
                    <a:pt x="1702" y="116"/>
                  </a:cubicBezTo>
                  <a:lnTo>
                    <a:pt x="1635" y="116"/>
                  </a:lnTo>
                  <a:cubicBezTo>
                    <a:pt x="1669" y="116"/>
                    <a:pt x="1669" y="182"/>
                    <a:pt x="1669" y="216"/>
                  </a:cubicBezTo>
                  <a:lnTo>
                    <a:pt x="1535" y="216"/>
                  </a:lnTo>
                  <a:lnTo>
                    <a:pt x="1535" y="182"/>
                  </a:lnTo>
                  <a:cubicBezTo>
                    <a:pt x="1502" y="182"/>
                    <a:pt x="1468" y="282"/>
                    <a:pt x="1368" y="282"/>
                  </a:cubicBezTo>
                  <a:lnTo>
                    <a:pt x="801" y="282"/>
                  </a:lnTo>
                  <a:cubicBezTo>
                    <a:pt x="801" y="216"/>
                    <a:pt x="835" y="216"/>
                    <a:pt x="868" y="216"/>
                  </a:cubicBezTo>
                  <a:lnTo>
                    <a:pt x="801" y="216"/>
                  </a:lnTo>
                  <a:cubicBezTo>
                    <a:pt x="835" y="282"/>
                    <a:pt x="701" y="282"/>
                    <a:pt x="768" y="282"/>
                  </a:cubicBezTo>
                  <a:cubicBezTo>
                    <a:pt x="701" y="316"/>
                    <a:pt x="618" y="316"/>
                    <a:pt x="534" y="316"/>
                  </a:cubicBezTo>
                  <a:cubicBezTo>
                    <a:pt x="451" y="316"/>
                    <a:pt x="368" y="316"/>
                    <a:pt x="301" y="349"/>
                  </a:cubicBezTo>
                  <a:cubicBezTo>
                    <a:pt x="301" y="449"/>
                    <a:pt x="101" y="1783"/>
                    <a:pt x="101" y="1850"/>
                  </a:cubicBezTo>
                  <a:lnTo>
                    <a:pt x="1" y="1850"/>
                  </a:lnTo>
                  <a:cubicBezTo>
                    <a:pt x="1" y="1867"/>
                    <a:pt x="26" y="1875"/>
                    <a:pt x="55" y="1875"/>
                  </a:cubicBezTo>
                  <a:cubicBezTo>
                    <a:pt x="84" y="1875"/>
                    <a:pt x="117" y="1867"/>
                    <a:pt x="134" y="1850"/>
                  </a:cubicBezTo>
                  <a:lnTo>
                    <a:pt x="134" y="1817"/>
                  </a:lnTo>
                  <a:cubicBezTo>
                    <a:pt x="147" y="1810"/>
                    <a:pt x="157" y="1807"/>
                    <a:pt x="164" y="1807"/>
                  </a:cubicBezTo>
                  <a:cubicBezTo>
                    <a:pt x="193" y="1807"/>
                    <a:pt x="188" y="1850"/>
                    <a:pt x="268" y="1850"/>
                  </a:cubicBezTo>
                  <a:cubicBezTo>
                    <a:pt x="268" y="1884"/>
                    <a:pt x="167" y="1884"/>
                    <a:pt x="101" y="1884"/>
                  </a:cubicBezTo>
                  <a:cubicBezTo>
                    <a:pt x="145" y="1884"/>
                    <a:pt x="175" y="1913"/>
                    <a:pt x="209" y="1913"/>
                  </a:cubicBezTo>
                  <a:cubicBezTo>
                    <a:pt x="227" y="1913"/>
                    <a:pt x="245" y="1906"/>
                    <a:pt x="268" y="1884"/>
                  </a:cubicBezTo>
                  <a:cubicBezTo>
                    <a:pt x="301" y="1884"/>
                    <a:pt x="268" y="1950"/>
                    <a:pt x="334" y="1984"/>
                  </a:cubicBezTo>
                  <a:cubicBezTo>
                    <a:pt x="368" y="1984"/>
                    <a:pt x="468" y="1950"/>
                    <a:pt x="501" y="1950"/>
                  </a:cubicBezTo>
                  <a:cubicBezTo>
                    <a:pt x="520" y="1954"/>
                    <a:pt x="537" y="1956"/>
                    <a:pt x="553" y="1956"/>
                  </a:cubicBezTo>
                  <a:cubicBezTo>
                    <a:pt x="661" y="1956"/>
                    <a:pt x="708" y="1878"/>
                    <a:pt x="816" y="1878"/>
                  </a:cubicBezTo>
                  <a:cubicBezTo>
                    <a:pt x="832" y="1878"/>
                    <a:pt x="849" y="1880"/>
                    <a:pt x="868" y="1884"/>
                  </a:cubicBezTo>
                  <a:cubicBezTo>
                    <a:pt x="890" y="1906"/>
                    <a:pt x="912" y="1913"/>
                    <a:pt x="935" y="1913"/>
                  </a:cubicBezTo>
                  <a:cubicBezTo>
                    <a:pt x="979" y="1913"/>
                    <a:pt x="1024" y="1884"/>
                    <a:pt x="1068" y="1884"/>
                  </a:cubicBezTo>
                  <a:cubicBezTo>
                    <a:pt x="1035" y="1884"/>
                    <a:pt x="1035" y="1850"/>
                    <a:pt x="1068" y="1850"/>
                  </a:cubicBezTo>
                  <a:cubicBezTo>
                    <a:pt x="1118" y="1867"/>
                    <a:pt x="1160" y="1867"/>
                    <a:pt x="1202" y="1867"/>
                  </a:cubicBezTo>
                  <a:cubicBezTo>
                    <a:pt x="1243" y="1867"/>
                    <a:pt x="1285" y="1867"/>
                    <a:pt x="1335" y="1884"/>
                  </a:cubicBezTo>
                  <a:lnTo>
                    <a:pt x="1435" y="1850"/>
                  </a:lnTo>
                  <a:cubicBezTo>
                    <a:pt x="1769" y="1850"/>
                    <a:pt x="3103" y="1817"/>
                    <a:pt x="3470" y="1817"/>
                  </a:cubicBezTo>
                  <a:cubicBezTo>
                    <a:pt x="3826" y="1817"/>
                    <a:pt x="4404" y="1832"/>
                    <a:pt x="4918" y="1832"/>
                  </a:cubicBezTo>
                  <a:cubicBezTo>
                    <a:pt x="5175" y="1832"/>
                    <a:pt x="5416" y="1828"/>
                    <a:pt x="5605" y="1817"/>
                  </a:cubicBezTo>
                  <a:cubicBezTo>
                    <a:pt x="5671" y="1850"/>
                    <a:pt x="5805" y="1850"/>
                    <a:pt x="5872" y="1850"/>
                  </a:cubicBezTo>
                  <a:cubicBezTo>
                    <a:pt x="5838" y="1850"/>
                    <a:pt x="5838" y="1817"/>
                    <a:pt x="5872" y="1817"/>
                  </a:cubicBezTo>
                  <a:cubicBezTo>
                    <a:pt x="5925" y="1823"/>
                    <a:pt x="5957" y="1826"/>
                    <a:pt x="5976" y="1826"/>
                  </a:cubicBezTo>
                  <a:cubicBezTo>
                    <a:pt x="6054" y="1826"/>
                    <a:pt x="5932" y="1783"/>
                    <a:pt x="6172" y="1783"/>
                  </a:cubicBezTo>
                  <a:cubicBezTo>
                    <a:pt x="6220" y="1773"/>
                    <a:pt x="6290" y="1768"/>
                    <a:pt x="6376" y="1768"/>
                  </a:cubicBezTo>
                  <a:cubicBezTo>
                    <a:pt x="6830" y="1768"/>
                    <a:pt x="7710" y="1899"/>
                    <a:pt x="7906" y="1984"/>
                  </a:cubicBezTo>
                  <a:cubicBezTo>
                    <a:pt x="7950" y="1966"/>
                    <a:pt x="7994" y="1960"/>
                    <a:pt x="8037" y="1960"/>
                  </a:cubicBezTo>
                  <a:cubicBezTo>
                    <a:pt x="8133" y="1960"/>
                    <a:pt x="8227" y="1991"/>
                    <a:pt x="8311" y="1991"/>
                  </a:cubicBezTo>
                  <a:cubicBezTo>
                    <a:pt x="8332" y="1991"/>
                    <a:pt x="8353" y="1989"/>
                    <a:pt x="8373" y="1984"/>
                  </a:cubicBezTo>
                  <a:cubicBezTo>
                    <a:pt x="8540" y="1984"/>
                    <a:pt x="9374" y="2150"/>
                    <a:pt x="9574" y="2150"/>
                  </a:cubicBezTo>
                  <a:lnTo>
                    <a:pt x="9541" y="2150"/>
                  </a:lnTo>
                  <a:cubicBezTo>
                    <a:pt x="9708" y="2150"/>
                    <a:pt x="9674" y="2184"/>
                    <a:pt x="9808" y="2217"/>
                  </a:cubicBezTo>
                  <a:cubicBezTo>
                    <a:pt x="9808" y="2150"/>
                    <a:pt x="9908" y="2150"/>
                    <a:pt x="9974" y="2150"/>
                  </a:cubicBezTo>
                  <a:cubicBezTo>
                    <a:pt x="10041" y="2150"/>
                    <a:pt x="10208" y="2084"/>
                    <a:pt x="10341" y="2084"/>
                  </a:cubicBezTo>
                  <a:lnTo>
                    <a:pt x="10341" y="2150"/>
                  </a:lnTo>
                  <a:cubicBezTo>
                    <a:pt x="10375" y="2134"/>
                    <a:pt x="10410" y="2127"/>
                    <a:pt x="10446" y="2127"/>
                  </a:cubicBezTo>
                  <a:cubicBezTo>
                    <a:pt x="10552" y="2127"/>
                    <a:pt x="10658" y="2184"/>
                    <a:pt x="10708" y="2184"/>
                  </a:cubicBezTo>
                  <a:cubicBezTo>
                    <a:pt x="10857" y="2213"/>
                    <a:pt x="11085" y="2322"/>
                    <a:pt x="11298" y="2322"/>
                  </a:cubicBezTo>
                  <a:cubicBezTo>
                    <a:pt x="11324" y="2322"/>
                    <a:pt x="11350" y="2321"/>
                    <a:pt x="11375" y="2317"/>
                  </a:cubicBezTo>
                  <a:lnTo>
                    <a:pt x="11509" y="2451"/>
                  </a:lnTo>
                  <a:lnTo>
                    <a:pt x="11542" y="2451"/>
                  </a:lnTo>
                  <a:cubicBezTo>
                    <a:pt x="11542" y="2451"/>
                    <a:pt x="12009" y="1216"/>
                    <a:pt x="11742" y="883"/>
                  </a:cubicBezTo>
                  <a:lnTo>
                    <a:pt x="11742" y="849"/>
                  </a:lnTo>
                  <a:lnTo>
                    <a:pt x="11676" y="849"/>
                  </a:lnTo>
                  <a:cubicBezTo>
                    <a:pt x="11576" y="816"/>
                    <a:pt x="11676" y="816"/>
                    <a:pt x="11676" y="816"/>
                  </a:cubicBezTo>
                  <a:cubicBezTo>
                    <a:pt x="11642" y="816"/>
                    <a:pt x="11642" y="816"/>
                    <a:pt x="11576" y="749"/>
                  </a:cubicBezTo>
                  <a:lnTo>
                    <a:pt x="11576" y="816"/>
                  </a:lnTo>
                  <a:lnTo>
                    <a:pt x="11676" y="849"/>
                  </a:lnTo>
                  <a:cubicBezTo>
                    <a:pt x="11626" y="833"/>
                    <a:pt x="11592" y="833"/>
                    <a:pt x="11576" y="833"/>
                  </a:cubicBezTo>
                  <a:cubicBezTo>
                    <a:pt x="11559" y="833"/>
                    <a:pt x="11559" y="833"/>
                    <a:pt x="11576" y="816"/>
                  </a:cubicBezTo>
                  <a:cubicBezTo>
                    <a:pt x="11553" y="816"/>
                    <a:pt x="11516" y="831"/>
                    <a:pt x="11484" y="831"/>
                  </a:cubicBezTo>
                  <a:cubicBezTo>
                    <a:pt x="11468" y="831"/>
                    <a:pt x="11453" y="827"/>
                    <a:pt x="11442" y="816"/>
                  </a:cubicBezTo>
                  <a:cubicBezTo>
                    <a:pt x="11342" y="816"/>
                    <a:pt x="11442" y="749"/>
                    <a:pt x="11342" y="716"/>
                  </a:cubicBezTo>
                  <a:cubicBezTo>
                    <a:pt x="10875" y="583"/>
                    <a:pt x="10441" y="516"/>
                    <a:pt x="9941" y="449"/>
                  </a:cubicBezTo>
                  <a:cubicBezTo>
                    <a:pt x="9774" y="449"/>
                    <a:pt x="9641" y="382"/>
                    <a:pt x="9507" y="382"/>
                  </a:cubicBezTo>
                  <a:lnTo>
                    <a:pt x="9474" y="349"/>
                  </a:lnTo>
                  <a:lnTo>
                    <a:pt x="9107" y="349"/>
                  </a:lnTo>
                  <a:cubicBezTo>
                    <a:pt x="9007" y="349"/>
                    <a:pt x="8940" y="316"/>
                    <a:pt x="8840" y="316"/>
                  </a:cubicBezTo>
                  <a:lnTo>
                    <a:pt x="8840" y="316"/>
                  </a:lnTo>
                  <a:lnTo>
                    <a:pt x="8840" y="316"/>
                  </a:lnTo>
                  <a:cubicBezTo>
                    <a:pt x="8890" y="332"/>
                    <a:pt x="8890" y="341"/>
                    <a:pt x="8878" y="341"/>
                  </a:cubicBezTo>
                  <a:cubicBezTo>
                    <a:pt x="8865" y="341"/>
                    <a:pt x="8840" y="332"/>
                    <a:pt x="8840" y="316"/>
                  </a:cubicBezTo>
                  <a:lnTo>
                    <a:pt x="8840" y="382"/>
                  </a:lnTo>
                  <a:cubicBezTo>
                    <a:pt x="8707" y="382"/>
                    <a:pt x="8807" y="316"/>
                    <a:pt x="8674" y="316"/>
                  </a:cubicBezTo>
                  <a:cubicBezTo>
                    <a:pt x="8665" y="333"/>
                    <a:pt x="8647" y="339"/>
                    <a:pt x="8625" y="339"/>
                  </a:cubicBezTo>
                  <a:cubicBezTo>
                    <a:pt x="8575" y="339"/>
                    <a:pt x="8503" y="309"/>
                    <a:pt x="8463" y="309"/>
                  </a:cubicBezTo>
                  <a:cubicBezTo>
                    <a:pt x="8453" y="309"/>
                    <a:pt x="8445" y="311"/>
                    <a:pt x="8440" y="316"/>
                  </a:cubicBezTo>
                  <a:cubicBezTo>
                    <a:pt x="8440" y="316"/>
                    <a:pt x="8373" y="316"/>
                    <a:pt x="8373" y="282"/>
                  </a:cubicBezTo>
                  <a:cubicBezTo>
                    <a:pt x="8362" y="293"/>
                    <a:pt x="8351" y="297"/>
                    <a:pt x="8339" y="297"/>
                  </a:cubicBezTo>
                  <a:cubicBezTo>
                    <a:pt x="8314" y="297"/>
                    <a:pt x="8284" y="282"/>
                    <a:pt x="8240" y="282"/>
                  </a:cubicBezTo>
                  <a:lnTo>
                    <a:pt x="8240" y="316"/>
                  </a:lnTo>
                  <a:lnTo>
                    <a:pt x="8173" y="316"/>
                  </a:lnTo>
                  <a:cubicBezTo>
                    <a:pt x="8140" y="316"/>
                    <a:pt x="8140" y="282"/>
                    <a:pt x="8173" y="282"/>
                  </a:cubicBezTo>
                  <a:cubicBezTo>
                    <a:pt x="7906" y="216"/>
                    <a:pt x="6772" y="49"/>
                    <a:pt x="6505" y="49"/>
                  </a:cubicBezTo>
                  <a:cubicBezTo>
                    <a:pt x="6539" y="116"/>
                    <a:pt x="6639" y="116"/>
                    <a:pt x="6639" y="149"/>
                  </a:cubicBezTo>
                  <a:cubicBezTo>
                    <a:pt x="6605" y="160"/>
                    <a:pt x="6583" y="164"/>
                    <a:pt x="6567" y="164"/>
                  </a:cubicBezTo>
                  <a:cubicBezTo>
                    <a:pt x="6535" y="164"/>
                    <a:pt x="6528" y="149"/>
                    <a:pt x="6505" y="149"/>
                  </a:cubicBezTo>
                  <a:cubicBezTo>
                    <a:pt x="6505" y="49"/>
                    <a:pt x="6339" y="116"/>
                    <a:pt x="6305" y="16"/>
                  </a:cubicBezTo>
                  <a:lnTo>
                    <a:pt x="6238" y="49"/>
                  </a:lnTo>
                  <a:lnTo>
                    <a:pt x="6205" y="16"/>
                  </a:lnTo>
                  <a:cubicBezTo>
                    <a:pt x="6105" y="27"/>
                    <a:pt x="6064" y="30"/>
                    <a:pt x="6045" y="30"/>
                  </a:cubicBezTo>
                  <a:cubicBezTo>
                    <a:pt x="6005" y="30"/>
                    <a:pt x="6049" y="16"/>
                    <a:pt x="5872" y="16"/>
                  </a:cubicBezTo>
                  <a:cubicBezTo>
                    <a:pt x="5746" y="16"/>
                    <a:pt x="5678" y="72"/>
                    <a:pt x="5609" y="72"/>
                  </a:cubicBezTo>
                  <a:cubicBezTo>
                    <a:pt x="5586" y="72"/>
                    <a:pt x="5563" y="66"/>
                    <a:pt x="5538" y="49"/>
                  </a:cubicBezTo>
                  <a:lnTo>
                    <a:pt x="5538" y="49"/>
                  </a:lnTo>
                  <a:cubicBezTo>
                    <a:pt x="5538" y="49"/>
                    <a:pt x="5571" y="116"/>
                    <a:pt x="5538" y="116"/>
                  </a:cubicBezTo>
                  <a:cubicBezTo>
                    <a:pt x="5538" y="96"/>
                    <a:pt x="5526" y="91"/>
                    <a:pt x="5510" y="91"/>
                  </a:cubicBezTo>
                  <a:cubicBezTo>
                    <a:pt x="5492" y="91"/>
                    <a:pt x="5469" y="96"/>
                    <a:pt x="5449" y="96"/>
                  </a:cubicBezTo>
                  <a:cubicBezTo>
                    <a:pt x="5425" y="96"/>
                    <a:pt x="5405" y="88"/>
                    <a:pt x="5405" y="49"/>
                  </a:cubicBezTo>
                  <a:cubicBezTo>
                    <a:pt x="5379" y="49"/>
                    <a:pt x="5295" y="49"/>
                    <a:pt x="5287" y="79"/>
                  </a:cubicBezTo>
                  <a:lnTo>
                    <a:pt x="5287" y="79"/>
                  </a:lnTo>
                  <a:cubicBezTo>
                    <a:pt x="5252" y="47"/>
                    <a:pt x="5179" y="41"/>
                    <a:pt x="5204" y="16"/>
                  </a:cubicBezTo>
                  <a:lnTo>
                    <a:pt x="5138" y="16"/>
                  </a:lnTo>
                  <a:cubicBezTo>
                    <a:pt x="5049" y="16"/>
                    <a:pt x="4975" y="1"/>
                    <a:pt x="4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349;p48">
            <a:extLst>
              <a:ext uri="{FF2B5EF4-FFF2-40B4-BE49-F238E27FC236}">
                <a16:creationId xmlns:a16="http://schemas.microsoft.com/office/drawing/2014/main" id="{05B84F96-14A4-F674-AE76-4C713D942935}"/>
              </a:ext>
            </a:extLst>
          </p:cNvPr>
          <p:cNvGrpSpPr/>
          <p:nvPr/>
        </p:nvGrpSpPr>
        <p:grpSpPr>
          <a:xfrm rot="2727714">
            <a:off x="5002124" y="2340996"/>
            <a:ext cx="637695" cy="354846"/>
            <a:chOff x="4860300" y="3911200"/>
            <a:chExt cx="675525" cy="526225"/>
          </a:xfrm>
        </p:grpSpPr>
        <p:sp>
          <p:nvSpPr>
            <p:cNvPr id="82" name="Google Shape;1350;p48">
              <a:extLst>
                <a:ext uri="{FF2B5EF4-FFF2-40B4-BE49-F238E27FC236}">
                  <a16:creationId xmlns:a16="http://schemas.microsoft.com/office/drawing/2014/main" id="{CDBDA9ED-583C-60C0-6A8C-4C1A207CE660}"/>
                </a:ext>
              </a:extLst>
            </p:cNvPr>
            <p:cNvSpPr/>
            <p:nvPr/>
          </p:nvSpPr>
          <p:spPr>
            <a:xfrm>
              <a:off x="4860300" y="3924925"/>
              <a:ext cx="635475" cy="512500"/>
            </a:xfrm>
            <a:custGeom>
              <a:avLst/>
              <a:gdLst/>
              <a:ahLst/>
              <a:cxnLst/>
              <a:rect l="l" t="t" r="r" b="b"/>
              <a:pathLst>
                <a:path w="25419" h="20500" extrusionOk="0">
                  <a:moveTo>
                    <a:pt x="23233" y="2036"/>
                  </a:moveTo>
                  <a:cubicBezTo>
                    <a:pt x="23191" y="2052"/>
                    <a:pt x="23150" y="2068"/>
                    <a:pt x="23117" y="2068"/>
                  </a:cubicBezTo>
                  <a:cubicBezTo>
                    <a:pt x="23148" y="2068"/>
                    <a:pt x="23193" y="2054"/>
                    <a:pt x="23233" y="2036"/>
                  </a:cubicBezTo>
                  <a:close/>
                  <a:moveTo>
                    <a:pt x="21026" y="2744"/>
                  </a:moveTo>
                  <a:cubicBezTo>
                    <a:pt x="20998" y="2751"/>
                    <a:pt x="20970" y="2758"/>
                    <a:pt x="20949" y="2769"/>
                  </a:cubicBezTo>
                  <a:cubicBezTo>
                    <a:pt x="20971" y="2769"/>
                    <a:pt x="21023" y="2754"/>
                    <a:pt x="21026" y="2744"/>
                  </a:cubicBezTo>
                  <a:close/>
                  <a:moveTo>
                    <a:pt x="16422" y="4497"/>
                  </a:moveTo>
                  <a:cubicBezTo>
                    <a:pt x="16419" y="4499"/>
                    <a:pt x="16416" y="4501"/>
                    <a:pt x="16413" y="4503"/>
                  </a:cubicBezTo>
                  <a:cubicBezTo>
                    <a:pt x="16416" y="4503"/>
                    <a:pt x="16419" y="4501"/>
                    <a:pt x="16422" y="4497"/>
                  </a:cubicBezTo>
                  <a:close/>
                  <a:moveTo>
                    <a:pt x="10133" y="6562"/>
                  </a:moveTo>
                  <a:cubicBezTo>
                    <a:pt x="10125" y="6562"/>
                    <a:pt x="10106" y="6573"/>
                    <a:pt x="10075" y="6605"/>
                  </a:cubicBezTo>
                  <a:cubicBezTo>
                    <a:pt x="10095" y="6592"/>
                    <a:pt x="10115" y="6578"/>
                    <a:pt x="10137" y="6563"/>
                  </a:cubicBezTo>
                  <a:lnTo>
                    <a:pt x="10137" y="6563"/>
                  </a:lnTo>
                  <a:cubicBezTo>
                    <a:pt x="10136" y="6562"/>
                    <a:pt x="10135" y="6562"/>
                    <a:pt x="10133" y="6562"/>
                  </a:cubicBezTo>
                  <a:close/>
                  <a:moveTo>
                    <a:pt x="10175" y="9007"/>
                  </a:moveTo>
                  <a:cubicBezTo>
                    <a:pt x="10125" y="9057"/>
                    <a:pt x="10061" y="9111"/>
                    <a:pt x="9985" y="9176"/>
                  </a:cubicBezTo>
                  <a:lnTo>
                    <a:pt x="9985" y="9176"/>
                  </a:lnTo>
                  <a:cubicBezTo>
                    <a:pt x="10060" y="9121"/>
                    <a:pt x="10135" y="9047"/>
                    <a:pt x="10175" y="9007"/>
                  </a:cubicBezTo>
                  <a:close/>
                  <a:moveTo>
                    <a:pt x="1753" y="19897"/>
                  </a:moveTo>
                  <a:cubicBezTo>
                    <a:pt x="1758" y="19897"/>
                    <a:pt x="1763" y="19902"/>
                    <a:pt x="1769" y="19914"/>
                  </a:cubicBezTo>
                  <a:lnTo>
                    <a:pt x="1653" y="20117"/>
                  </a:lnTo>
                  <a:lnTo>
                    <a:pt x="1653" y="20117"/>
                  </a:lnTo>
                  <a:cubicBezTo>
                    <a:pt x="1720" y="19994"/>
                    <a:pt x="1734" y="19897"/>
                    <a:pt x="1753" y="19897"/>
                  </a:cubicBezTo>
                  <a:close/>
                  <a:moveTo>
                    <a:pt x="25419" y="0"/>
                  </a:moveTo>
                  <a:cubicBezTo>
                    <a:pt x="25352" y="0"/>
                    <a:pt x="25152" y="0"/>
                    <a:pt x="25019" y="67"/>
                  </a:cubicBezTo>
                  <a:lnTo>
                    <a:pt x="25019" y="100"/>
                  </a:lnTo>
                  <a:cubicBezTo>
                    <a:pt x="24932" y="125"/>
                    <a:pt x="24901" y="131"/>
                    <a:pt x="24882" y="131"/>
                  </a:cubicBezTo>
                  <a:cubicBezTo>
                    <a:pt x="24861" y="131"/>
                    <a:pt x="24855" y="124"/>
                    <a:pt x="24809" y="124"/>
                  </a:cubicBezTo>
                  <a:cubicBezTo>
                    <a:pt x="24784" y="124"/>
                    <a:pt x="24746" y="126"/>
                    <a:pt x="24685" y="134"/>
                  </a:cubicBezTo>
                  <a:cubicBezTo>
                    <a:pt x="24685" y="100"/>
                    <a:pt x="24918" y="67"/>
                    <a:pt x="25118" y="0"/>
                  </a:cubicBezTo>
                  <a:lnTo>
                    <a:pt x="25118" y="0"/>
                  </a:lnTo>
                  <a:cubicBezTo>
                    <a:pt x="24918" y="67"/>
                    <a:pt x="24752" y="67"/>
                    <a:pt x="24652" y="100"/>
                  </a:cubicBezTo>
                  <a:cubicBezTo>
                    <a:pt x="24485" y="100"/>
                    <a:pt x="24652" y="67"/>
                    <a:pt x="24452" y="67"/>
                  </a:cubicBezTo>
                  <a:cubicBezTo>
                    <a:pt x="24285" y="100"/>
                    <a:pt x="24118" y="167"/>
                    <a:pt x="23951" y="167"/>
                  </a:cubicBezTo>
                  <a:cubicBezTo>
                    <a:pt x="23518" y="234"/>
                    <a:pt x="23317" y="334"/>
                    <a:pt x="22951" y="401"/>
                  </a:cubicBezTo>
                  <a:lnTo>
                    <a:pt x="22984" y="334"/>
                  </a:lnTo>
                  <a:cubicBezTo>
                    <a:pt x="22850" y="334"/>
                    <a:pt x="22617" y="467"/>
                    <a:pt x="22350" y="467"/>
                  </a:cubicBezTo>
                  <a:cubicBezTo>
                    <a:pt x="22450" y="467"/>
                    <a:pt x="22484" y="467"/>
                    <a:pt x="22350" y="501"/>
                  </a:cubicBezTo>
                  <a:cubicBezTo>
                    <a:pt x="22083" y="567"/>
                    <a:pt x="21916" y="634"/>
                    <a:pt x="21683" y="634"/>
                  </a:cubicBezTo>
                  <a:lnTo>
                    <a:pt x="21516" y="734"/>
                  </a:lnTo>
                  <a:cubicBezTo>
                    <a:pt x="21283" y="767"/>
                    <a:pt x="20849" y="934"/>
                    <a:pt x="20349" y="1101"/>
                  </a:cubicBezTo>
                  <a:cubicBezTo>
                    <a:pt x="19848" y="1268"/>
                    <a:pt x="19281" y="1435"/>
                    <a:pt x="18681" y="1668"/>
                  </a:cubicBezTo>
                  <a:cubicBezTo>
                    <a:pt x="18114" y="1935"/>
                    <a:pt x="17580" y="2135"/>
                    <a:pt x="17080" y="2335"/>
                  </a:cubicBezTo>
                  <a:cubicBezTo>
                    <a:pt x="16613" y="2602"/>
                    <a:pt x="16179" y="2769"/>
                    <a:pt x="15979" y="2902"/>
                  </a:cubicBezTo>
                  <a:lnTo>
                    <a:pt x="16012" y="2836"/>
                  </a:lnTo>
                  <a:lnTo>
                    <a:pt x="16012" y="2836"/>
                  </a:lnTo>
                  <a:cubicBezTo>
                    <a:pt x="15845" y="2936"/>
                    <a:pt x="15645" y="3002"/>
                    <a:pt x="15445" y="3136"/>
                  </a:cubicBezTo>
                  <a:cubicBezTo>
                    <a:pt x="15245" y="3269"/>
                    <a:pt x="15012" y="3403"/>
                    <a:pt x="14778" y="3503"/>
                  </a:cubicBezTo>
                  <a:cubicBezTo>
                    <a:pt x="14311" y="3770"/>
                    <a:pt x="13811" y="4070"/>
                    <a:pt x="13310" y="4337"/>
                  </a:cubicBezTo>
                  <a:cubicBezTo>
                    <a:pt x="12810" y="4670"/>
                    <a:pt x="12343" y="4970"/>
                    <a:pt x="11909" y="5271"/>
                  </a:cubicBezTo>
                  <a:cubicBezTo>
                    <a:pt x="11442" y="5571"/>
                    <a:pt x="11075" y="5904"/>
                    <a:pt x="10775" y="6138"/>
                  </a:cubicBezTo>
                  <a:cubicBezTo>
                    <a:pt x="10595" y="6258"/>
                    <a:pt x="10333" y="6433"/>
                    <a:pt x="10137" y="6563"/>
                  </a:cubicBezTo>
                  <a:lnTo>
                    <a:pt x="10137" y="6563"/>
                  </a:lnTo>
                  <a:cubicBezTo>
                    <a:pt x="10143" y="6573"/>
                    <a:pt x="10115" y="6618"/>
                    <a:pt x="10075" y="6638"/>
                  </a:cubicBezTo>
                  <a:cubicBezTo>
                    <a:pt x="9474" y="7139"/>
                    <a:pt x="10008" y="6672"/>
                    <a:pt x="9441" y="7239"/>
                  </a:cubicBezTo>
                  <a:cubicBezTo>
                    <a:pt x="9274" y="7406"/>
                    <a:pt x="8974" y="7639"/>
                    <a:pt x="8640" y="7939"/>
                  </a:cubicBezTo>
                  <a:cubicBezTo>
                    <a:pt x="8307" y="8239"/>
                    <a:pt x="7940" y="8606"/>
                    <a:pt x="7506" y="8973"/>
                  </a:cubicBezTo>
                  <a:cubicBezTo>
                    <a:pt x="7306" y="9140"/>
                    <a:pt x="7139" y="9340"/>
                    <a:pt x="6939" y="9507"/>
                  </a:cubicBezTo>
                  <a:cubicBezTo>
                    <a:pt x="6772" y="9674"/>
                    <a:pt x="6606" y="9907"/>
                    <a:pt x="6439" y="10074"/>
                  </a:cubicBezTo>
                  <a:cubicBezTo>
                    <a:pt x="6139" y="10408"/>
                    <a:pt x="5838" y="10641"/>
                    <a:pt x="5738" y="10775"/>
                  </a:cubicBezTo>
                  <a:cubicBezTo>
                    <a:pt x="5471" y="11108"/>
                    <a:pt x="5104" y="11508"/>
                    <a:pt x="4904" y="11842"/>
                  </a:cubicBezTo>
                  <a:lnTo>
                    <a:pt x="4904" y="11809"/>
                  </a:lnTo>
                  <a:cubicBezTo>
                    <a:pt x="4804" y="11909"/>
                    <a:pt x="4671" y="12109"/>
                    <a:pt x="4471" y="12309"/>
                  </a:cubicBezTo>
                  <a:cubicBezTo>
                    <a:pt x="4404" y="12442"/>
                    <a:pt x="4271" y="12576"/>
                    <a:pt x="4137" y="12676"/>
                  </a:cubicBezTo>
                  <a:cubicBezTo>
                    <a:pt x="4004" y="12809"/>
                    <a:pt x="3937" y="12976"/>
                    <a:pt x="3804" y="13143"/>
                  </a:cubicBezTo>
                  <a:cubicBezTo>
                    <a:pt x="3337" y="13777"/>
                    <a:pt x="2903" y="14344"/>
                    <a:pt x="2769" y="14611"/>
                  </a:cubicBezTo>
                  <a:lnTo>
                    <a:pt x="2803" y="14577"/>
                  </a:lnTo>
                  <a:lnTo>
                    <a:pt x="2803" y="14577"/>
                  </a:lnTo>
                  <a:cubicBezTo>
                    <a:pt x="2603" y="14978"/>
                    <a:pt x="2569" y="14911"/>
                    <a:pt x="2403" y="15178"/>
                  </a:cubicBezTo>
                  <a:cubicBezTo>
                    <a:pt x="2469" y="15178"/>
                    <a:pt x="2302" y="15511"/>
                    <a:pt x="2236" y="15645"/>
                  </a:cubicBezTo>
                  <a:cubicBezTo>
                    <a:pt x="2102" y="15845"/>
                    <a:pt x="1902" y="16312"/>
                    <a:pt x="1735" y="16645"/>
                  </a:cubicBezTo>
                  <a:lnTo>
                    <a:pt x="1669" y="16612"/>
                  </a:lnTo>
                  <a:cubicBezTo>
                    <a:pt x="1569" y="16912"/>
                    <a:pt x="1302" y="17413"/>
                    <a:pt x="1168" y="17613"/>
                  </a:cubicBezTo>
                  <a:cubicBezTo>
                    <a:pt x="935" y="18013"/>
                    <a:pt x="568" y="18747"/>
                    <a:pt x="301" y="19414"/>
                  </a:cubicBezTo>
                  <a:lnTo>
                    <a:pt x="1" y="19781"/>
                  </a:lnTo>
                  <a:lnTo>
                    <a:pt x="1" y="19848"/>
                  </a:lnTo>
                  <a:cubicBezTo>
                    <a:pt x="1" y="19848"/>
                    <a:pt x="234" y="20148"/>
                    <a:pt x="568" y="20315"/>
                  </a:cubicBezTo>
                  <a:cubicBezTo>
                    <a:pt x="710" y="20421"/>
                    <a:pt x="889" y="20499"/>
                    <a:pt x="1066" y="20499"/>
                  </a:cubicBezTo>
                  <a:cubicBezTo>
                    <a:pt x="1222" y="20499"/>
                    <a:pt x="1377" y="20438"/>
                    <a:pt x="1502" y="20281"/>
                  </a:cubicBezTo>
                  <a:lnTo>
                    <a:pt x="1569" y="20315"/>
                  </a:lnTo>
                  <a:lnTo>
                    <a:pt x="1635" y="20148"/>
                  </a:lnTo>
                  <a:cubicBezTo>
                    <a:pt x="1671" y="20089"/>
                    <a:pt x="1685" y="20067"/>
                    <a:pt x="1689" y="20067"/>
                  </a:cubicBezTo>
                  <a:lnTo>
                    <a:pt x="1689" y="20067"/>
                  </a:lnTo>
                  <a:cubicBezTo>
                    <a:pt x="1696" y="20067"/>
                    <a:pt x="1669" y="20138"/>
                    <a:pt x="1669" y="20181"/>
                  </a:cubicBezTo>
                  <a:cubicBezTo>
                    <a:pt x="1735" y="20115"/>
                    <a:pt x="1769" y="20015"/>
                    <a:pt x="1802" y="19981"/>
                  </a:cubicBezTo>
                  <a:cubicBezTo>
                    <a:pt x="1802" y="19975"/>
                    <a:pt x="1801" y="19972"/>
                    <a:pt x="1799" y="19972"/>
                  </a:cubicBezTo>
                  <a:cubicBezTo>
                    <a:pt x="1790" y="19972"/>
                    <a:pt x="1769" y="20015"/>
                    <a:pt x="1769" y="20015"/>
                  </a:cubicBezTo>
                  <a:cubicBezTo>
                    <a:pt x="1802" y="19914"/>
                    <a:pt x="1802" y="19781"/>
                    <a:pt x="1902" y="19648"/>
                  </a:cubicBezTo>
                  <a:cubicBezTo>
                    <a:pt x="1936" y="19548"/>
                    <a:pt x="1944" y="19548"/>
                    <a:pt x="1961" y="19548"/>
                  </a:cubicBezTo>
                  <a:cubicBezTo>
                    <a:pt x="1977" y="19548"/>
                    <a:pt x="2002" y="19548"/>
                    <a:pt x="2069" y="19447"/>
                  </a:cubicBezTo>
                  <a:cubicBezTo>
                    <a:pt x="2302" y="18847"/>
                    <a:pt x="2636" y="18313"/>
                    <a:pt x="2936" y="17780"/>
                  </a:cubicBezTo>
                  <a:cubicBezTo>
                    <a:pt x="3236" y="17246"/>
                    <a:pt x="3570" y="16679"/>
                    <a:pt x="3904" y="16145"/>
                  </a:cubicBezTo>
                  <a:cubicBezTo>
                    <a:pt x="3937" y="16145"/>
                    <a:pt x="3904" y="16145"/>
                    <a:pt x="3904" y="16178"/>
                  </a:cubicBezTo>
                  <a:cubicBezTo>
                    <a:pt x="4104" y="15845"/>
                    <a:pt x="4271" y="15578"/>
                    <a:pt x="4437" y="15278"/>
                  </a:cubicBezTo>
                  <a:cubicBezTo>
                    <a:pt x="4504" y="15178"/>
                    <a:pt x="4571" y="15178"/>
                    <a:pt x="4571" y="15178"/>
                  </a:cubicBezTo>
                  <a:cubicBezTo>
                    <a:pt x="4571" y="15178"/>
                    <a:pt x="5672" y="13510"/>
                    <a:pt x="5772" y="13510"/>
                  </a:cubicBezTo>
                  <a:lnTo>
                    <a:pt x="5705" y="13477"/>
                  </a:lnTo>
                  <a:cubicBezTo>
                    <a:pt x="5972" y="13176"/>
                    <a:pt x="5838" y="13443"/>
                    <a:pt x="6072" y="13143"/>
                  </a:cubicBezTo>
                  <a:cubicBezTo>
                    <a:pt x="6072" y="12976"/>
                    <a:pt x="6439" y="12676"/>
                    <a:pt x="6472" y="12576"/>
                  </a:cubicBezTo>
                  <a:cubicBezTo>
                    <a:pt x="6472" y="12576"/>
                    <a:pt x="6578" y="12470"/>
                    <a:pt x="6601" y="12470"/>
                  </a:cubicBezTo>
                  <a:cubicBezTo>
                    <a:pt x="6604" y="12470"/>
                    <a:pt x="6606" y="12472"/>
                    <a:pt x="6606" y="12476"/>
                  </a:cubicBezTo>
                  <a:cubicBezTo>
                    <a:pt x="6606" y="12409"/>
                    <a:pt x="6672" y="12309"/>
                    <a:pt x="6772" y="12242"/>
                  </a:cubicBezTo>
                  <a:cubicBezTo>
                    <a:pt x="6772" y="12222"/>
                    <a:pt x="6766" y="12214"/>
                    <a:pt x="6757" y="12214"/>
                  </a:cubicBezTo>
                  <a:cubicBezTo>
                    <a:pt x="6754" y="12214"/>
                    <a:pt x="6750" y="12215"/>
                    <a:pt x="6747" y="12217"/>
                  </a:cubicBezTo>
                  <a:lnTo>
                    <a:pt x="6747" y="12217"/>
                  </a:lnTo>
                  <a:cubicBezTo>
                    <a:pt x="6789" y="12159"/>
                    <a:pt x="6821" y="12127"/>
                    <a:pt x="6872" y="12076"/>
                  </a:cubicBezTo>
                  <a:cubicBezTo>
                    <a:pt x="6917" y="12046"/>
                    <a:pt x="6949" y="12029"/>
                    <a:pt x="6964" y="12029"/>
                  </a:cubicBezTo>
                  <a:cubicBezTo>
                    <a:pt x="6982" y="12029"/>
                    <a:pt x="6976" y="12054"/>
                    <a:pt x="6939" y="12109"/>
                  </a:cubicBezTo>
                  <a:lnTo>
                    <a:pt x="7540" y="11475"/>
                  </a:lnTo>
                  <a:cubicBezTo>
                    <a:pt x="7840" y="11175"/>
                    <a:pt x="8140" y="10841"/>
                    <a:pt x="8507" y="10508"/>
                  </a:cubicBezTo>
                  <a:cubicBezTo>
                    <a:pt x="8840" y="10174"/>
                    <a:pt x="9207" y="9841"/>
                    <a:pt x="9508" y="9607"/>
                  </a:cubicBezTo>
                  <a:cubicBezTo>
                    <a:pt x="9696" y="9419"/>
                    <a:pt x="9857" y="9284"/>
                    <a:pt x="9985" y="9176"/>
                  </a:cubicBezTo>
                  <a:lnTo>
                    <a:pt x="9985" y="9176"/>
                  </a:lnTo>
                  <a:cubicBezTo>
                    <a:pt x="9933" y="9213"/>
                    <a:pt x="9882" y="9240"/>
                    <a:pt x="9841" y="9240"/>
                  </a:cubicBezTo>
                  <a:cubicBezTo>
                    <a:pt x="9975" y="9107"/>
                    <a:pt x="10041" y="9073"/>
                    <a:pt x="10108" y="8973"/>
                  </a:cubicBezTo>
                  <a:cubicBezTo>
                    <a:pt x="10116" y="8975"/>
                    <a:pt x="10124" y="8976"/>
                    <a:pt x="10132" y="8976"/>
                  </a:cubicBezTo>
                  <a:cubicBezTo>
                    <a:pt x="10265" y="8976"/>
                    <a:pt x="10451" y="8740"/>
                    <a:pt x="10608" y="8740"/>
                  </a:cubicBezTo>
                  <a:lnTo>
                    <a:pt x="10608" y="8640"/>
                  </a:lnTo>
                  <a:lnTo>
                    <a:pt x="10675" y="8606"/>
                  </a:lnTo>
                  <a:cubicBezTo>
                    <a:pt x="11276" y="8073"/>
                    <a:pt x="10809" y="8440"/>
                    <a:pt x="11376" y="8006"/>
                  </a:cubicBezTo>
                  <a:cubicBezTo>
                    <a:pt x="11709" y="7772"/>
                    <a:pt x="11843" y="7606"/>
                    <a:pt x="12043" y="7472"/>
                  </a:cubicBezTo>
                  <a:cubicBezTo>
                    <a:pt x="12026" y="7472"/>
                    <a:pt x="12001" y="7481"/>
                    <a:pt x="11989" y="7481"/>
                  </a:cubicBezTo>
                  <a:cubicBezTo>
                    <a:pt x="11976" y="7481"/>
                    <a:pt x="11976" y="7472"/>
                    <a:pt x="12009" y="7439"/>
                  </a:cubicBezTo>
                  <a:cubicBezTo>
                    <a:pt x="12012" y="7441"/>
                    <a:pt x="12014" y="7442"/>
                    <a:pt x="12018" y="7442"/>
                  </a:cubicBezTo>
                  <a:cubicBezTo>
                    <a:pt x="12065" y="7442"/>
                    <a:pt x="12216" y="7239"/>
                    <a:pt x="12310" y="7239"/>
                  </a:cubicBezTo>
                  <a:cubicBezTo>
                    <a:pt x="12376" y="7139"/>
                    <a:pt x="12677" y="6972"/>
                    <a:pt x="12543" y="6972"/>
                  </a:cubicBezTo>
                  <a:cubicBezTo>
                    <a:pt x="12591" y="6972"/>
                    <a:pt x="12741" y="6887"/>
                    <a:pt x="12786" y="6887"/>
                  </a:cubicBezTo>
                  <a:cubicBezTo>
                    <a:pt x="12804" y="6887"/>
                    <a:pt x="12805" y="6900"/>
                    <a:pt x="12777" y="6939"/>
                  </a:cubicBezTo>
                  <a:cubicBezTo>
                    <a:pt x="12843" y="6872"/>
                    <a:pt x="12943" y="6838"/>
                    <a:pt x="13010" y="6772"/>
                  </a:cubicBezTo>
                  <a:lnTo>
                    <a:pt x="13010" y="6772"/>
                  </a:lnTo>
                  <a:lnTo>
                    <a:pt x="12877" y="6805"/>
                  </a:lnTo>
                  <a:cubicBezTo>
                    <a:pt x="13177" y="6605"/>
                    <a:pt x="13344" y="6572"/>
                    <a:pt x="13510" y="6405"/>
                  </a:cubicBezTo>
                  <a:lnTo>
                    <a:pt x="13310" y="6405"/>
                  </a:lnTo>
                  <a:cubicBezTo>
                    <a:pt x="13477" y="6271"/>
                    <a:pt x="13644" y="6171"/>
                    <a:pt x="13744" y="6171"/>
                  </a:cubicBezTo>
                  <a:lnTo>
                    <a:pt x="13577" y="6305"/>
                  </a:lnTo>
                  <a:cubicBezTo>
                    <a:pt x="13844" y="6105"/>
                    <a:pt x="14011" y="6005"/>
                    <a:pt x="14278" y="5804"/>
                  </a:cubicBezTo>
                  <a:lnTo>
                    <a:pt x="14278" y="5804"/>
                  </a:lnTo>
                  <a:lnTo>
                    <a:pt x="14178" y="5838"/>
                  </a:lnTo>
                  <a:cubicBezTo>
                    <a:pt x="14311" y="5738"/>
                    <a:pt x="14811" y="5437"/>
                    <a:pt x="15312" y="5104"/>
                  </a:cubicBezTo>
                  <a:cubicBezTo>
                    <a:pt x="15579" y="4937"/>
                    <a:pt x="15812" y="4804"/>
                    <a:pt x="15979" y="4670"/>
                  </a:cubicBezTo>
                  <a:cubicBezTo>
                    <a:pt x="16179" y="4570"/>
                    <a:pt x="16346" y="4470"/>
                    <a:pt x="16413" y="4437"/>
                  </a:cubicBezTo>
                  <a:lnTo>
                    <a:pt x="16413" y="4437"/>
                  </a:lnTo>
                  <a:lnTo>
                    <a:pt x="16246" y="4470"/>
                  </a:lnTo>
                  <a:lnTo>
                    <a:pt x="16469" y="4311"/>
                  </a:lnTo>
                  <a:lnTo>
                    <a:pt x="16469" y="4311"/>
                  </a:lnTo>
                  <a:cubicBezTo>
                    <a:pt x="16448" y="4343"/>
                    <a:pt x="16443" y="4468"/>
                    <a:pt x="16422" y="4497"/>
                  </a:cubicBezTo>
                  <a:lnTo>
                    <a:pt x="16422" y="4497"/>
                  </a:lnTo>
                  <a:cubicBezTo>
                    <a:pt x="16531" y="4429"/>
                    <a:pt x="16824" y="4298"/>
                    <a:pt x="17180" y="4137"/>
                  </a:cubicBezTo>
                  <a:cubicBezTo>
                    <a:pt x="17347" y="4070"/>
                    <a:pt x="17580" y="3970"/>
                    <a:pt x="17780" y="3836"/>
                  </a:cubicBezTo>
                  <a:cubicBezTo>
                    <a:pt x="17980" y="3770"/>
                    <a:pt x="18247" y="3670"/>
                    <a:pt x="18447" y="3569"/>
                  </a:cubicBezTo>
                  <a:cubicBezTo>
                    <a:pt x="18914" y="3403"/>
                    <a:pt x="19348" y="3169"/>
                    <a:pt x="19748" y="3069"/>
                  </a:cubicBezTo>
                  <a:cubicBezTo>
                    <a:pt x="20115" y="2936"/>
                    <a:pt x="20415" y="2836"/>
                    <a:pt x="20582" y="2802"/>
                  </a:cubicBezTo>
                  <a:cubicBezTo>
                    <a:pt x="20625" y="2796"/>
                    <a:pt x="20654" y="2793"/>
                    <a:pt x="20674" y="2793"/>
                  </a:cubicBezTo>
                  <a:cubicBezTo>
                    <a:pt x="20760" y="2793"/>
                    <a:pt x="20649" y="2848"/>
                    <a:pt x="20649" y="2902"/>
                  </a:cubicBezTo>
                  <a:cubicBezTo>
                    <a:pt x="20916" y="2769"/>
                    <a:pt x="20749" y="2802"/>
                    <a:pt x="20982" y="2736"/>
                  </a:cubicBezTo>
                  <a:cubicBezTo>
                    <a:pt x="21016" y="2736"/>
                    <a:pt x="21027" y="2739"/>
                    <a:pt x="21026" y="2744"/>
                  </a:cubicBezTo>
                  <a:lnTo>
                    <a:pt x="21026" y="2744"/>
                  </a:lnTo>
                  <a:cubicBezTo>
                    <a:pt x="21087" y="2729"/>
                    <a:pt x="21149" y="2715"/>
                    <a:pt x="21149" y="2669"/>
                  </a:cubicBezTo>
                  <a:lnTo>
                    <a:pt x="21149" y="2669"/>
                  </a:lnTo>
                  <a:cubicBezTo>
                    <a:pt x="21117" y="2685"/>
                    <a:pt x="21097" y="2691"/>
                    <a:pt x="21083" y="2691"/>
                  </a:cubicBezTo>
                  <a:cubicBezTo>
                    <a:pt x="21038" y="2691"/>
                    <a:pt x="21058" y="2627"/>
                    <a:pt x="20982" y="2602"/>
                  </a:cubicBezTo>
                  <a:lnTo>
                    <a:pt x="21283" y="2502"/>
                  </a:lnTo>
                  <a:lnTo>
                    <a:pt x="21283" y="2569"/>
                  </a:lnTo>
                  <a:cubicBezTo>
                    <a:pt x="21349" y="2569"/>
                    <a:pt x="21416" y="2402"/>
                    <a:pt x="21750" y="2335"/>
                  </a:cubicBezTo>
                  <a:cubicBezTo>
                    <a:pt x="22250" y="2235"/>
                    <a:pt x="22784" y="2102"/>
                    <a:pt x="23317" y="1968"/>
                  </a:cubicBezTo>
                  <a:lnTo>
                    <a:pt x="23317" y="1968"/>
                  </a:lnTo>
                  <a:cubicBezTo>
                    <a:pt x="23317" y="1986"/>
                    <a:pt x="23279" y="2014"/>
                    <a:pt x="23233" y="2036"/>
                  </a:cubicBezTo>
                  <a:lnTo>
                    <a:pt x="23233" y="2036"/>
                  </a:lnTo>
                  <a:cubicBezTo>
                    <a:pt x="23275" y="2019"/>
                    <a:pt x="23317" y="2002"/>
                    <a:pt x="23351" y="2002"/>
                  </a:cubicBezTo>
                  <a:cubicBezTo>
                    <a:pt x="23251" y="2002"/>
                    <a:pt x="23584" y="1935"/>
                    <a:pt x="23484" y="1935"/>
                  </a:cubicBezTo>
                  <a:cubicBezTo>
                    <a:pt x="23818" y="1768"/>
                    <a:pt x="24352" y="1768"/>
                    <a:pt x="24652" y="1635"/>
                  </a:cubicBezTo>
                  <a:cubicBezTo>
                    <a:pt x="24652" y="1568"/>
                    <a:pt x="25152" y="134"/>
                    <a:pt x="25152" y="67"/>
                  </a:cubicBezTo>
                  <a:cubicBezTo>
                    <a:pt x="25286" y="67"/>
                    <a:pt x="25352" y="0"/>
                    <a:pt x="2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51;p48">
              <a:extLst>
                <a:ext uri="{FF2B5EF4-FFF2-40B4-BE49-F238E27FC236}">
                  <a16:creationId xmlns:a16="http://schemas.microsoft.com/office/drawing/2014/main" id="{13E79C10-4633-661E-CF44-D51B102B6337}"/>
                </a:ext>
              </a:extLst>
            </p:cNvPr>
            <p:cNvSpPr/>
            <p:nvPr/>
          </p:nvSpPr>
          <p:spPr>
            <a:xfrm>
              <a:off x="5330650" y="3935750"/>
              <a:ext cx="205175" cy="208525"/>
            </a:xfrm>
            <a:custGeom>
              <a:avLst/>
              <a:gdLst/>
              <a:ahLst/>
              <a:cxnLst/>
              <a:rect l="l" t="t" r="r" b="b"/>
              <a:pathLst>
                <a:path w="8207" h="8341" extrusionOk="0">
                  <a:moveTo>
                    <a:pt x="7039" y="34"/>
                  </a:moveTo>
                  <a:lnTo>
                    <a:pt x="7039" y="34"/>
                  </a:lnTo>
                  <a:cubicBezTo>
                    <a:pt x="7015" y="58"/>
                    <a:pt x="7008" y="81"/>
                    <a:pt x="6994" y="81"/>
                  </a:cubicBezTo>
                  <a:cubicBezTo>
                    <a:pt x="6989" y="81"/>
                    <a:pt x="6982" y="77"/>
                    <a:pt x="6972" y="68"/>
                  </a:cubicBezTo>
                  <a:lnTo>
                    <a:pt x="7013" y="47"/>
                  </a:lnTo>
                  <a:lnTo>
                    <a:pt x="7013" y="47"/>
                  </a:lnTo>
                  <a:cubicBezTo>
                    <a:pt x="7014" y="48"/>
                    <a:pt x="7016" y="48"/>
                    <a:pt x="7017" y="48"/>
                  </a:cubicBezTo>
                  <a:cubicBezTo>
                    <a:pt x="7022" y="48"/>
                    <a:pt x="7029" y="44"/>
                    <a:pt x="7039" y="34"/>
                  </a:cubicBezTo>
                  <a:close/>
                  <a:moveTo>
                    <a:pt x="1968" y="5038"/>
                  </a:moveTo>
                  <a:cubicBezTo>
                    <a:pt x="1964" y="5038"/>
                    <a:pt x="1961" y="5040"/>
                    <a:pt x="1960" y="5045"/>
                  </a:cubicBezTo>
                  <a:lnTo>
                    <a:pt x="1960" y="5045"/>
                  </a:lnTo>
                  <a:cubicBezTo>
                    <a:pt x="1963" y="5042"/>
                    <a:pt x="1966" y="5040"/>
                    <a:pt x="1968" y="5038"/>
                  </a:cubicBezTo>
                  <a:close/>
                  <a:moveTo>
                    <a:pt x="767" y="6072"/>
                  </a:moveTo>
                  <a:cubicBezTo>
                    <a:pt x="725" y="6072"/>
                    <a:pt x="710" y="6085"/>
                    <a:pt x="721" y="6095"/>
                  </a:cubicBezTo>
                  <a:lnTo>
                    <a:pt x="721" y="6095"/>
                  </a:lnTo>
                  <a:lnTo>
                    <a:pt x="767" y="6072"/>
                  </a:lnTo>
                  <a:close/>
                  <a:moveTo>
                    <a:pt x="807" y="8229"/>
                  </a:moveTo>
                  <a:lnTo>
                    <a:pt x="807" y="8229"/>
                  </a:lnTo>
                  <a:cubicBezTo>
                    <a:pt x="805" y="8232"/>
                    <a:pt x="803" y="8236"/>
                    <a:pt x="801" y="8240"/>
                  </a:cubicBezTo>
                  <a:lnTo>
                    <a:pt x="834" y="8273"/>
                  </a:lnTo>
                  <a:cubicBezTo>
                    <a:pt x="831" y="8267"/>
                    <a:pt x="822" y="8252"/>
                    <a:pt x="807" y="8229"/>
                  </a:cubicBezTo>
                  <a:close/>
                  <a:moveTo>
                    <a:pt x="834" y="8273"/>
                  </a:moveTo>
                  <a:lnTo>
                    <a:pt x="834" y="8273"/>
                  </a:lnTo>
                  <a:cubicBezTo>
                    <a:pt x="834" y="8275"/>
                    <a:pt x="801" y="8340"/>
                    <a:pt x="767" y="8340"/>
                  </a:cubicBezTo>
                  <a:cubicBezTo>
                    <a:pt x="801" y="8340"/>
                    <a:pt x="801" y="8340"/>
                    <a:pt x="834" y="8273"/>
                  </a:cubicBezTo>
                  <a:close/>
                  <a:moveTo>
                    <a:pt x="7005" y="1"/>
                  </a:moveTo>
                  <a:cubicBezTo>
                    <a:pt x="6972" y="1"/>
                    <a:pt x="6972" y="34"/>
                    <a:pt x="6905" y="34"/>
                  </a:cubicBezTo>
                  <a:lnTo>
                    <a:pt x="6972" y="34"/>
                  </a:lnTo>
                  <a:cubicBezTo>
                    <a:pt x="6972" y="68"/>
                    <a:pt x="6905" y="101"/>
                    <a:pt x="6872" y="168"/>
                  </a:cubicBezTo>
                  <a:cubicBezTo>
                    <a:pt x="6867" y="173"/>
                    <a:pt x="6863" y="175"/>
                    <a:pt x="6859" y="175"/>
                  </a:cubicBezTo>
                  <a:cubicBezTo>
                    <a:pt x="6843" y="175"/>
                    <a:pt x="6832" y="144"/>
                    <a:pt x="6799" y="144"/>
                  </a:cubicBezTo>
                  <a:cubicBezTo>
                    <a:pt x="6784" y="144"/>
                    <a:pt x="6765" y="150"/>
                    <a:pt x="6738" y="168"/>
                  </a:cubicBezTo>
                  <a:cubicBezTo>
                    <a:pt x="6405" y="401"/>
                    <a:pt x="6071" y="668"/>
                    <a:pt x="5804" y="935"/>
                  </a:cubicBezTo>
                  <a:lnTo>
                    <a:pt x="5804" y="902"/>
                  </a:lnTo>
                  <a:lnTo>
                    <a:pt x="5538" y="1168"/>
                  </a:lnTo>
                  <a:lnTo>
                    <a:pt x="5471" y="1168"/>
                  </a:lnTo>
                  <a:cubicBezTo>
                    <a:pt x="5638" y="1335"/>
                    <a:pt x="5171" y="1735"/>
                    <a:pt x="5137" y="1802"/>
                  </a:cubicBezTo>
                  <a:lnTo>
                    <a:pt x="5171" y="1836"/>
                  </a:lnTo>
                  <a:cubicBezTo>
                    <a:pt x="5152" y="1854"/>
                    <a:pt x="5139" y="1860"/>
                    <a:pt x="5127" y="1860"/>
                  </a:cubicBezTo>
                  <a:cubicBezTo>
                    <a:pt x="5108" y="1860"/>
                    <a:pt x="5093" y="1845"/>
                    <a:pt x="5067" y="1845"/>
                  </a:cubicBezTo>
                  <a:cubicBezTo>
                    <a:pt x="5052" y="1845"/>
                    <a:pt x="5032" y="1850"/>
                    <a:pt x="5004" y="1869"/>
                  </a:cubicBezTo>
                  <a:cubicBezTo>
                    <a:pt x="5037" y="1969"/>
                    <a:pt x="4837" y="2002"/>
                    <a:pt x="4870" y="2036"/>
                  </a:cubicBezTo>
                  <a:cubicBezTo>
                    <a:pt x="4870" y="2036"/>
                    <a:pt x="4856" y="2050"/>
                    <a:pt x="4836" y="2050"/>
                  </a:cubicBezTo>
                  <a:cubicBezTo>
                    <a:pt x="4826" y="2050"/>
                    <a:pt x="4815" y="2047"/>
                    <a:pt x="4804" y="2036"/>
                  </a:cubicBezTo>
                  <a:lnTo>
                    <a:pt x="4804" y="2036"/>
                  </a:lnTo>
                  <a:cubicBezTo>
                    <a:pt x="4837" y="2069"/>
                    <a:pt x="4770" y="2069"/>
                    <a:pt x="4770" y="2136"/>
                  </a:cubicBezTo>
                  <a:lnTo>
                    <a:pt x="4804" y="2136"/>
                  </a:lnTo>
                  <a:lnTo>
                    <a:pt x="4770" y="2202"/>
                  </a:lnTo>
                  <a:cubicBezTo>
                    <a:pt x="4704" y="2202"/>
                    <a:pt x="4704" y="2202"/>
                    <a:pt x="4704" y="2169"/>
                  </a:cubicBezTo>
                  <a:cubicBezTo>
                    <a:pt x="4537" y="2303"/>
                    <a:pt x="3770" y="2936"/>
                    <a:pt x="3603" y="3136"/>
                  </a:cubicBezTo>
                  <a:cubicBezTo>
                    <a:pt x="3636" y="3136"/>
                    <a:pt x="3670" y="3070"/>
                    <a:pt x="3703" y="3070"/>
                  </a:cubicBezTo>
                  <a:cubicBezTo>
                    <a:pt x="3670" y="3170"/>
                    <a:pt x="3636" y="3136"/>
                    <a:pt x="3636" y="3170"/>
                  </a:cubicBezTo>
                  <a:cubicBezTo>
                    <a:pt x="3616" y="3156"/>
                    <a:pt x="3598" y="3151"/>
                    <a:pt x="3582" y="3151"/>
                  </a:cubicBezTo>
                  <a:cubicBezTo>
                    <a:pt x="3530" y="3151"/>
                    <a:pt x="3499" y="3209"/>
                    <a:pt x="3458" y="3209"/>
                  </a:cubicBezTo>
                  <a:cubicBezTo>
                    <a:pt x="3451" y="3209"/>
                    <a:pt x="3444" y="3207"/>
                    <a:pt x="3436" y="3203"/>
                  </a:cubicBezTo>
                  <a:lnTo>
                    <a:pt x="3436" y="3203"/>
                  </a:lnTo>
                  <a:lnTo>
                    <a:pt x="3469" y="3237"/>
                  </a:lnTo>
                  <a:lnTo>
                    <a:pt x="3436" y="3237"/>
                  </a:lnTo>
                  <a:cubicBezTo>
                    <a:pt x="3269" y="3470"/>
                    <a:pt x="3369" y="3303"/>
                    <a:pt x="3203" y="3470"/>
                  </a:cubicBezTo>
                  <a:cubicBezTo>
                    <a:pt x="3136" y="3537"/>
                    <a:pt x="3136" y="3670"/>
                    <a:pt x="3036" y="3670"/>
                  </a:cubicBezTo>
                  <a:cubicBezTo>
                    <a:pt x="3036" y="3670"/>
                    <a:pt x="3102" y="3670"/>
                    <a:pt x="3102" y="3704"/>
                  </a:cubicBezTo>
                  <a:cubicBezTo>
                    <a:pt x="3095" y="3700"/>
                    <a:pt x="3088" y="3698"/>
                    <a:pt x="3083" y="3698"/>
                  </a:cubicBezTo>
                  <a:cubicBezTo>
                    <a:pt x="3035" y="3698"/>
                    <a:pt x="3032" y="3804"/>
                    <a:pt x="3002" y="3804"/>
                  </a:cubicBezTo>
                  <a:cubicBezTo>
                    <a:pt x="2969" y="3837"/>
                    <a:pt x="2869" y="3870"/>
                    <a:pt x="2969" y="3904"/>
                  </a:cubicBezTo>
                  <a:cubicBezTo>
                    <a:pt x="2947" y="3904"/>
                    <a:pt x="2895" y="3933"/>
                    <a:pt x="2873" y="3933"/>
                  </a:cubicBezTo>
                  <a:cubicBezTo>
                    <a:pt x="2862" y="3933"/>
                    <a:pt x="2858" y="3926"/>
                    <a:pt x="2869" y="3904"/>
                  </a:cubicBezTo>
                  <a:lnTo>
                    <a:pt x="2869" y="3904"/>
                  </a:lnTo>
                  <a:lnTo>
                    <a:pt x="2802" y="4004"/>
                  </a:lnTo>
                  <a:lnTo>
                    <a:pt x="2836" y="4004"/>
                  </a:lnTo>
                  <a:cubicBezTo>
                    <a:pt x="2769" y="4070"/>
                    <a:pt x="2669" y="4070"/>
                    <a:pt x="2669" y="4171"/>
                  </a:cubicBezTo>
                  <a:lnTo>
                    <a:pt x="2702" y="4171"/>
                  </a:lnTo>
                  <a:cubicBezTo>
                    <a:pt x="2672" y="4201"/>
                    <a:pt x="2641" y="4232"/>
                    <a:pt x="2558" y="4237"/>
                  </a:cubicBezTo>
                  <a:lnTo>
                    <a:pt x="2558" y="4237"/>
                  </a:lnTo>
                  <a:cubicBezTo>
                    <a:pt x="2571" y="4226"/>
                    <a:pt x="2586" y="4215"/>
                    <a:pt x="2602" y="4204"/>
                  </a:cubicBezTo>
                  <a:lnTo>
                    <a:pt x="2602" y="4204"/>
                  </a:lnTo>
                  <a:lnTo>
                    <a:pt x="2535" y="4237"/>
                  </a:lnTo>
                  <a:cubicBezTo>
                    <a:pt x="2543" y="4237"/>
                    <a:pt x="2551" y="4237"/>
                    <a:pt x="2558" y="4237"/>
                  </a:cubicBezTo>
                  <a:lnTo>
                    <a:pt x="2558" y="4237"/>
                  </a:lnTo>
                  <a:cubicBezTo>
                    <a:pt x="2491" y="4292"/>
                    <a:pt x="2463" y="4348"/>
                    <a:pt x="2435" y="4404"/>
                  </a:cubicBezTo>
                  <a:lnTo>
                    <a:pt x="2469" y="4371"/>
                  </a:lnTo>
                  <a:lnTo>
                    <a:pt x="2469" y="4371"/>
                  </a:lnTo>
                  <a:cubicBezTo>
                    <a:pt x="2435" y="4504"/>
                    <a:pt x="2002" y="4938"/>
                    <a:pt x="1968" y="5071"/>
                  </a:cubicBezTo>
                  <a:lnTo>
                    <a:pt x="2035" y="5071"/>
                  </a:lnTo>
                  <a:lnTo>
                    <a:pt x="2002" y="5171"/>
                  </a:lnTo>
                  <a:cubicBezTo>
                    <a:pt x="2002" y="5171"/>
                    <a:pt x="1952" y="5072"/>
                    <a:pt x="1960" y="5045"/>
                  </a:cubicBezTo>
                  <a:lnTo>
                    <a:pt x="1960" y="5045"/>
                  </a:lnTo>
                  <a:cubicBezTo>
                    <a:pt x="1777" y="5195"/>
                    <a:pt x="1032" y="5907"/>
                    <a:pt x="868" y="6039"/>
                  </a:cubicBezTo>
                  <a:cubicBezTo>
                    <a:pt x="854" y="6045"/>
                    <a:pt x="845" y="6048"/>
                    <a:pt x="838" y="6048"/>
                  </a:cubicBezTo>
                  <a:cubicBezTo>
                    <a:pt x="812" y="6048"/>
                    <a:pt x="828" y="6005"/>
                    <a:pt x="801" y="6005"/>
                  </a:cubicBezTo>
                  <a:cubicBezTo>
                    <a:pt x="767" y="6072"/>
                    <a:pt x="801" y="6072"/>
                    <a:pt x="767" y="6105"/>
                  </a:cubicBezTo>
                  <a:cubicBezTo>
                    <a:pt x="743" y="6105"/>
                    <a:pt x="728" y="6101"/>
                    <a:pt x="721" y="6095"/>
                  </a:cubicBezTo>
                  <a:lnTo>
                    <a:pt x="721" y="6095"/>
                  </a:lnTo>
                  <a:lnTo>
                    <a:pt x="701" y="6105"/>
                  </a:lnTo>
                  <a:cubicBezTo>
                    <a:pt x="767" y="6105"/>
                    <a:pt x="801" y="6172"/>
                    <a:pt x="834" y="6172"/>
                  </a:cubicBezTo>
                  <a:lnTo>
                    <a:pt x="767" y="6239"/>
                  </a:lnTo>
                  <a:lnTo>
                    <a:pt x="701" y="6205"/>
                  </a:lnTo>
                  <a:lnTo>
                    <a:pt x="701" y="6205"/>
                  </a:lnTo>
                  <a:cubicBezTo>
                    <a:pt x="701" y="6205"/>
                    <a:pt x="767" y="6339"/>
                    <a:pt x="667" y="6372"/>
                  </a:cubicBezTo>
                  <a:cubicBezTo>
                    <a:pt x="534" y="6439"/>
                    <a:pt x="434" y="6606"/>
                    <a:pt x="300" y="6706"/>
                  </a:cubicBezTo>
                  <a:cubicBezTo>
                    <a:pt x="300" y="6706"/>
                    <a:pt x="300" y="6672"/>
                    <a:pt x="334" y="6606"/>
                  </a:cubicBezTo>
                  <a:lnTo>
                    <a:pt x="334" y="6606"/>
                  </a:lnTo>
                  <a:cubicBezTo>
                    <a:pt x="333" y="6607"/>
                    <a:pt x="300" y="6672"/>
                    <a:pt x="267" y="6672"/>
                  </a:cubicBezTo>
                  <a:cubicBezTo>
                    <a:pt x="294" y="6672"/>
                    <a:pt x="235" y="6715"/>
                    <a:pt x="245" y="6715"/>
                  </a:cubicBezTo>
                  <a:cubicBezTo>
                    <a:pt x="247" y="6715"/>
                    <a:pt x="254" y="6712"/>
                    <a:pt x="267" y="6706"/>
                  </a:cubicBezTo>
                  <a:lnTo>
                    <a:pt x="267" y="6706"/>
                  </a:lnTo>
                  <a:cubicBezTo>
                    <a:pt x="200" y="6872"/>
                    <a:pt x="34" y="6906"/>
                    <a:pt x="0" y="7039"/>
                  </a:cubicBezTo>
                  <a:cubicBezTo>
                    <a:pt x="31" y="7100"/>
                    <a:pt x="663" y="8010"/>
                    <a:pt x="807" y="8229"/>
                  </a:cubicBezTo>
                  <a:lnTo>
                    <a:pt x="807" y="8229"/>
                  </a:lnTo>
                  <a:cubicBezTo>
                    <a:pt x="816" y="8213"/>
                    <a:pt x="822" y="8209"/>
                    <a:pt x="828" y="8209"/>
                  </a:cubicBezTo>
                  <a:cubicBezTo>
                    <a:pt x="835" y="8209"/>
                    <a:pt x="840" y="8217"/>
                    <a:pt x="849" y="8217"/>
                  </a:cubicBezTo>
                  <a:cubicBezTo>
                    <a:pt x="854" y="8217"/>
                    <a:pt x="860" y="8214"/>
                    <a:pt x="868" y="8207"/>
                  </a:cubicBezTo>
                  <a:lnTo>
                    <a:pt x="868" y="8207"/>
                  </a:lnTo>
                  <a:cubicBezTo>
                    <a:pt x="934" y="8240"/>
                    <a:pt x="868" y="8273"/>
                    <a:pt x="834" y="8340"/>
                  </a:cubicBezTo>
                  <a:cubicBezTo>
                    <a:pt x="868" y="8273"/>
                    <a:pt x="968" y="8273"/>
                    <a:pt x="934" y="8240"/>
                  </a:cubicBezTo>
                  <a:cubicBezTo>
                    <a:pt x="941" y="8233"/>
                    <a:pt x="947" y="8230"/>
                    <a:pt x="952" y="8230"/>
                  </a:cubicBezTo>
                  <a:cubicBezTo>
                    <a:pt x="964" y="8230"/>
                    <a:pt x="971" y="8250"/>
                    <a:pt x="984" y="8250"/>
                  </a:cubicBezTo>
                  <a:cubicBezTo>
                    <a:pt x="988" y="8250"/>
                    <a:pt x="994" y="8247"/>
                    <a:pt x="1001" y="8240"/>
                  </a:cubicBezTo>
                  <a:cubicBezTo>
                    <a:pt x="1034" y="8207"/>
                    <a:pt x="1034" y="8107"/>
                    <a:pt x="1101" y="8107"/>
                  </a:cubicBezTo>
                  <a:cubicBezTo>
                    <a:pt x="1201" y="8073"/>
                    <a:pt x="1168" y="7940"/>
                    <a:pt x="1301" y="7873"/>
                  </a:cubicBezTo>
                  <a:cubicBezTo>
                    <a:pt x="1335" y="7873"/>
                    <a:pt x="1368" y="7773"/>
                    <a:pt x="1468" y="7740"/>
                  </a:cubicBezTo>
                  <a:cubicBezTo>
                    <a:pt x="1435" y="7740"/>
                    <a:pt x="1435" y="7740"/>
                    <a:pt x="1435" y="7706"/>
                  </a:cubicBezTo>
                  <a:cubicBezTo>
                    <a:pt x="1501" y="7673"/>
                    <a:pt x="1535" y="7606"/>
                    <a:pt x="1601" y="7573"/>
                  </a:cubicBezTo>
                  <a:lnTo>
                    <a:pt x="1601" y="7506"/>
                  </a:lnTo>
                  <a:cubicBezTo>
                    <a:pt x="1835" y="7273"/>
                    <a:pt x="2669" y="6405"/>
                    <a:pt x="2869" y="6205"/>
                  </a:cubicBezTo>
                  <a:cubicBezTo>
                    <a:pt x="3203" y="5872"/>
                    <a:pt x="3936" y="5205"/>
                    <a:pt x="4270" y="4838"/>
                  </a:cubicBezTo>
                  <a:cubicBezTo>
                    <a:pt x="4337" y="4838"/>
                    <a:pt x="4437" y="4738"/>
                    <a:pt x="4470" y="4704"/>
                  </a:cubicBezTo>
                  <a:cubicBezTo>
                    <a:pt x="4437" y="4704"/>
                    <a:pt x="4437" y="4704"/>
                    <a:pt x="4437" y="4671"/>
                  </a:cubicBezTo>
                  <a:cubicBezTo>
                    <a:pt x="4604" y="4504"/>
                    <a:pt x="4437" y="4604"/>
                    <a:pt x="4604" y="4437"/>
                  </a:cubicBezTo>
                  <a:cubicBezTo>
                    <a:pt x="4770" y="4237"/>
                    <a:pt x="5604" y="3537"/>
                    <a:pt x="5804" y="3403"/>
                  </a:cubicBezTo>
                  <a:cubicBezTo>
                    <a:pt x="5838" y="3270"/>
                    <a:pt x="6005" y="3203"/>
                    <a:pt x="6071" y="3070"/>
                  </a:cubicBezTo>
                  <a:cubicBezTo>
                    <a:pt x="6171" y="2936"/>
                    <a:pt x="6805" y="2436"/>
                    <a:pt x="6872" y="2336"/>
                  </a:cubicBezTo>
                  <a:lnTo>
                    <a:pt x="6838" y="2336"/>
                  </a:lnTo>
                  <a:cubicBezTo>
                    <a:pt x="6905" y="2202"/>
                    <a:pt x="6972" y="2269"/>
                    <a:pt x="7039" y="2202"/>
                  </a:cubicBezTo>
                  <a:cubicBezTo>
                    <a:pt x="7005" y="2169"/>
                    <a:pt x="7039" y="2036"/>
                    <a:pt x="7072" y="2036"/>
                  </a:cubicBezTo>
                  <a:cubicBezTo>
                    <a:pt x="7139" y="2002"/>
                    <a:pt x="7205" y="1836"/>
                    <a:pt x="7305" y="1735"/>
                  </a:cubicBezTo>
                  <a:lnTo>
                    <a:pt x="7339" y="1769"/>
                  </a:lnTo>
                  <a:cubicBezTo>
                    <a:pt x="7372" y="1702"/>
                    <a:pt x="7506" y="1569"/>
                    <a:pt x="7606" y="1535"/>
                  </a:cubicBezTo>
                  <a:cubicBezTo>
                    <a:pt x="7706" y="1435"/>
                    <a:pt x="7939" y="1335"/>
                    <a:pt x="8039" y="1168"/>
                  </a:cubicBezTo>
                  <a:lnTo>
                    <a:pt x="8206" y="1168"/>
                  </a:lnTo>
                  <a:lnTo>
                    <a:pt x="8206" y="1102"/>
                  </a:lnTo>
                  <a:cubicBezTo>
                    <a:pt x="8206" y="1102"/>
                    <a:pt x="7506" y="34"/>
                    <a:pt x="7139" y="34"/>
                  </a:cubicBezTo>
                  <a:lnTo>
                    <a:pt x="7072" y="1"/>
                  </a:lnTo>
                  <a:lnTo>
                    <a:pt x="7039" y="34"/>
                  </a:lnTo>
                  <a:cubicBezTo>
                    <a:pt x="7039" y="34"/>
                    <a:pt x="7039" y="34"/>
                    <a:pt x="7039" y="34"/>
                  </a:cubicBezTo>
                  <a:lnTo>
                    <a:pt x="7039" y="34"/>
                  </a:lnTo>
                  <a:lnTo>
                    <a:pt x="7013" y="47"/>
                  </a:lnTo>
                  <a:lnTo>
                    <a:pt x="7013" y="47"/>
                  </a:lnTo>
                  <a:cubicBezTo>
                    <a:pt x="7005" y="42"/>
                    <a:pt x="7005" y="21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352;p48">
              <a:extLst>
                <a:ext uri="{FF2B5EF4-FFF2-40B4-BE49-F238E27FC236}">
                  <a16:creationId xmlns:a16="http://schemas.microsoft.com/office/drawing/2014/main" id="{87EC2635-21F7-80FB-38B6-8656D770FF3E}"/>
                </a:ext>
              </a:extLst>
            </p:cNvPr>
            <p:cNvSpPr/>
            <p:nvPr/>
          </p:nvSpPr>
          <p:spPr>
            <a:xfrm>
              <a:off x="5205550" y="3911200"/>
              <a:ext cx="300250" cy="61275"/>
            </a:xfrm>
            <a:custGeom>
              <a:avLst/>
              <a:gdLst/>
              <a:ahLst/>
              <a:cxnLst/>
              <a:rect l="l" t="t" r="r" b="b"/>
              <a:pathLst>
                <a:path w="12010" h="2451" extrusionOk="0">
                  <a:moveTo>
                    <a:pt x="4704" y="16"/>
                  </a:moveTo>
                  <a:cubicBezTo>
                    <a:pt x="4704" y="16"/>
                    <a:pt x="4704" y="16"/>
                    <a:pt x="4705" y="16"/>
                  </a:cubicBezTo>
                  <a:lnTo>
                    <a:pt x="4705" y="16"/>
                  </a:lnTo>
                  <a:cubicBezTo>
                    <a:pt x="4736" y="16"/>
                    <a:pt x="4769" y="16"/>
                    <a:pt x="4804" y="16"/>
                  </a:cubicBezTo>
                  <a:close/>
                  <a:moveTo>
                    <a:pt x="3494" y="178"/>
                  </a:moveTo>
                  <a:cubicBezTo>
                    <a:pt x="3491" y="178"/>
                    <a:pt x="3488" y="179"/>
                    <a:pt x="3485" y="182"/>
                  </a:cubicBezTo>
                  <a:lnTo>
                    <a:pt x="3503" y="182"/>
                  </a:lnTo>
                  <a:cubicBezTo>
                    <a:pt x="3500" y="179"/>
                    <a:pt x="3497" y="178"/>
                    <a:pt x="3494" y="178"/>
                  </a:cubicBezTo>
                  <a:close/>
                  <a:moveTo>
                    <a:pt x="4915" y="1"/>
                  </a:moveTo>
                  <a:cubicBezTo>
                    <a:pt x="4886" y="1"/>
                    <a:pt x="4860" y="4"/>
                    <a:pt x="4837" y="16"/>
                  </a:cubicBezTo>
                  <a:lnTo>
                    <a:pt x="4871" y="49"/>
                  </a:lnTo>
                  <a:cubicBezTo>
                    <a:pt x="4805" y="49"/>
                    <a:pt x="4738" y="49"/>
                    <a:pt x="4705" y="16"/>
                  </a:cubicBezTo>
                  <a:lnTo>
                    <a:pt x="4705" y="16"/>
                  </a:lnTo>
                  <a:cubicBezTo>
                    <a:pt x="4618" y="18"/>
                    <a:pt x="4544" y="24"/>
                    <a:pt x="4471" y="49"/>
                  </a:cubicBezTo>
                  <a:lnTo>
                    <a:pt x="4504" y="49"/>
                  </a:lnTo>
                  <a:cubicBezTo>
                    <a:pt x="4370" y="116"/>
                    <a:pt x="3637" y="149"/>
                    <a:pt x="3503" y="216"/>
                  </a:cubicBezTo>
                  <a:lnTo>
                    <a:pt x="3537" y="282"/>
                  </a:lnTo>
                  <a:lnTo>
                    <a:pt x="3436" y="316"/>
                  </a:lnTo>
                  <a:cubicBezTo>
                    <a:pt x="3436" y="316"/>
                    <a:pt x="3458" y="206"/>
                    <a:pt x="3485" y="182"/>
                  </a:cubicBezTo>
                  <a:lnTo>
                    <a:pt x="1835" y="182"/>
                  </a:lnTo>
                  <a:cubicBezTo>
                    <a:pt x="1769" y="149"/>
                    <a:pt x="1835" y="116"/>
                    <a:pt x="1835" y="116"/>
                  </a:cubicBezTo>
                  <a:cubicBezTo>
                    <a:pt x="1702" y="116"/>
                    <a:pt x="1802" y="149"/>
                    <a:pt x="1702" y="149"/>
                  </a:cubicBezTo>
                  <a:cubicBezTo>
                    <a:pt x="1669" y="149"/>
                    <a:pt x="1702" y="116"/>
                    <a:pt x="1702" y="116"/>
                  </a:cubicBezTo>
                  <a:lnTo>
                    <a:pt x="1635" y="116"/>
                  </a:lnTo>
                  <a:cubicBezTo>
                    <a:pt x="1669" y="116"/>
                    <a:pt x="1669" y="182"/>
                    <a:pt x="1669" y="216"/>
                  </a:cubicBezTo>
                  <a:lnTo>
                    <a:pt x="1535" y="216"/>
                  </a:lnTo>
                  <a:lnTo>
                    <a:pt x="1535" y="182"/>
                  </a:lnTo>
                  <a:cubicBezTo>
                    <a:pt x="1502" y="182"/>
                    <a:pt x="1468" y="282"/>
                    <a:pt x="1368" y="282"/>
                  </a:cubicBezTo>
                  <a:lnTo>
                    <a:pt x="801" y="282"/>
                  </a:lnTo>
                  <a:cubicBezTo>
                    <a:pt x="801" y="216"/>
                    <a:pt x="835" y="216"/>
                    <a:pt x="868" y="216"/>
                  </a:cubicBezTo>
                  <a:lnTo>
                    <a:pt x="801" y="216"/>
                  </a:lnTo>
                  <a:cubicBezTo>
                    <a:pt x="835" y="282"/>
                    <a:pt x="701" y="282"/>
                    <a:pt x="768" y="282"/>
                  </a:cubicBezTo>
                  <a:cubicBezTo>
                    <a:pt x="701" y="316"/>
                    <a:pt x="618" y="316"/>
                    <a:pt x="534" y="316"/>
                  </a:cubicBezTo>
                  <a:cubicBezTo>
                    <a:pt x="451" y="316"/>
                    <a:pt x="368" y="316"/>
                    <a:pt x="301" y="349"/>
                  </a:cubicBezTo>
                  <a:cubicBezTo>
                    <a:pt x="301" y="449"/>
                    <a:pt x="101" y="1783"/>
                    <a:pt x="101" y="1850"/>
                  </a:cubicBezTo>
                  <a:lnTo>
                    <a:pt x="1" y="1850"/>
                  </a:lnTo>
                  <a:cubicBezTo>
                    <a:pt x="1" y="1867"/>
                    <a:pt x="26" y="1875"/>
                    <a:pt x="55" y="1875"/>
                  </a:cubicBezTo>
                  <a:cubicBezTo>
                    <a:pt x="84" y="1875"/>
                    <a:pt x="117" y="1867"/>
                    <a:pt x="134" y="1850"/>
                  </a:cubicBezTo>
                  <a:lnTo>
                    <a:pt x="134" y="1817"/>
                  </a:lnTo>
                  <a:cubicBezTo>
                    <a:pt x="147" y="1810"/>
                    <a:pt x="157" y="1807"/>
                    <a:pt x="164" y="1807"/>
                  </a:cubicBezTo>
                  <a:cubicBezTo>
                    <a:pt x="193" y="1807"/>
                    <a:pt x="188" y="1850"/>
                    <a:pt x="268" y="1850"/>
                  </a:cubicBezTo>
                  <a:cubicBezTo>
                    <a:pt x="268" y="1884"/>
                    <a:pt x="167" y="1884"/>
                    <a:pt x="101" y="1884"/>
                  </a:cubicBezTo>
                  <a:cubicBezTo>
                    <a:pt x="145" y="1884"/>
                    <a:pt x="175" y="1913"/>
                    <a:pt x="209" y="1913"/>
                  </a:cubicBezTo>
                  <a:cubicBezTo>
                    <a:pt x="227" y="1913"/>
                    <a:pt x="245" y="1906"/>
                    <a:pt x="268" y="1884"/>
                  </a:cubicBezTo>
                  <a:cubicBezTo>
                    <a:pt x="301" y="1884"/>
                    <a:pt x="268" y="1950"/>
                    <a:pt x="334" y="1984"/>
                  </a:cubicBezTo>
                  <a:cubicBezTo>
                    <a:pt x="368" y="1984"/>
                    <a:pt x="468" y="1950"/>
                    <a:pt x="501" y="1950"/>
                  </a:cubicBezTo>
                  <a:cubicBezTo>
                    <a:pt x="520" y="1954"/>
                    <a:pt x="537" y="1956"/>
                    <a:pt x="553" y="1956"/>
                  </a:cubicBezTo>
                  <a:cubicBezTo>
                    <a:pt x="661" y="1956"/>
                    <a:pt x="708" y="1878"/>
                    <a:pt x="816" y="1878"/>
                  </a:cubicBezTo>
                  <a:cubicBezTo>
                    <a:pt x="832" y="1878"/>
                    <a:pt x="849" y="1880"/>
                    <a:pt x="868" y="1884"/>
                  </a:cubicBezTo>
                  <a:cubicBezTo>
                    <a:pt x="890" y="1906"/>
                    <a:pt x="912" y="1913"/>
                    <a:pt x="935" y="1913"/>
                  </a:cubicBezTo>
                  <a:cubicBezTo>
                    <a:pt x="979" y="1913"/>
                    <a:pt x="1024" y="1884"/>
                    <a:pt x="1068" y="1884"/>
                  </a:cubicBezTo>
                  <a:cubicBezTo>
                    <a:pt x="1035" y="1884"/>
                    <a:pt x="1035" y="1850"/>
                    <a:pt x="1068" y="1850"/>
                  </a:cubicBezTo>
                  <a:cubicBezTo>
                    <a:pt x="1118" y="1867"/>
                    <a:pt x="1160" y="1867"/>
                    <a:pt x="1202" y="1867"/>
                  </a:cubicBezTo>
                  <a:cubicBezTo>
                    <a:pt x="1243" y="1867"/>
                    <a:pt x="1285" y="1867"/>
                    <a:pt x="1335" y="1884"/>
                  </a:cubicBezTo>
                  <a:lnTo>
                    <a:pt x="1435" y="1850"/>
                  </a:lnTo>
                  <a:cubicBezTo>
                    <a:pt x="1769" y="1850"/>
                    <a:pt x="3103" y="1817"/>
                    <a:pt x="3470" y="1817"/>
                  </a:cubicBezTo>
                  <a:cubicBezTo>
                    <a:pt x="3826" y="1817"/>
                    <a:pt x="4404" y="1832"/>
                    <a:pt x="4918" y="1832"/>
                  </a:cubicBezTo>
                  <a:cubicBezTo>
                    <a:pt x="5175" y="1832"/>
                    <a:pt x="5416" y="1828"/>
                    <a:pt x="5605" y="1817"/>
                  </a:cubicBezTo>
                  <a:cubicBezTo>
                    <a:pt x="5671" y="1850"/>
                    <a:pt x="5805" y="1850"/>
                    <a:pt x="5872" y="1850"/>
                  </a:cubicBezTo>
                  <a:cubicBezTo>
                    <a:pt x="5838" y="1850"/>
                    <a:pt x="5838" y="1817"/>
                    <a:pt x="5872" y="1817"/>
                  </a:cubicBezTo>
                  <a:cubicBezTo>
                    <a:pt x="5925" y="1823"/>
                    <a:pt x="5957" y="1826"/>
                    <a:pt x="5976" y="1826"/>
                  </a:cubicBezTo>
                  <a:cubicBezTo>
                    <a:pt x="6054" y="1826"/>
                    <a:pt x="5932" y="1783"/>
                    <a:pt x="6172" y="1783"/>
                  </a:cubicBezTo>
                  <a:cubicBezTo>
                    <a:pt x="6220" y="1773"/>
                    <a:pt x="6290" y="1768"/>
                    <a:pt x="6376" y="1768"/>
                  </a:cubicBezTo>
                  <a:cubicBezTo>
                    <a:pt x="6830" y="1768"/>
                    <a:pt x="7710" y="1899"/>
                    <a:pt x="7906" y="1984"/>
                  </a:cubicBezTo>
                  <a:cubicBezTo>
                    <a:pt x="7950" y="1966"/>
                    <a:pt x="7994" y="1960"/>
                    <a:pt x="8037" y="1960"/>
                  </a:cubicBezTo>
                  <a:cubicBezTo>
                    <a:pt x="8133" y="1960"/>
                    <a:pt x="8227" y="1991"/>
                    <a:pt x="8311" y="1991"/>
                  </a:cubicBezTo>
                  <a:cubicBezTo>
                    <a:pt x="8332" y="1991"/>
                    <a:pt x="8353" y="1989"/>
                    <a:pt x="8373" y="1984"/>
                  </a:cubicBezTo>
                  <a:cubicBezTo>
                    <a:pt x="8540" y="1984"/>
                    <a:pt x="9374" y="2150"/>
                    <a:pt x="9574" y="2150"/>
                  </a:cubicBezTo>
                  <a:lnTo>
                    <a:pt x="9541" y="2150"/>
                  </a:lnTo>
                  <a:cubicBezTo>
                    <a:pt x="9708" y="2150"/>
                    <a:pt x="9674" y="2184"/>
                    <a:pt x="9808" y="2217"/>
                  </a:cubicBezTo>
                  <a:cubicBezTo>
                    <a:pt x="9808" y="2150"/>
                    <a:pt x="9908" y="2150"/>
                    <a:pt x="9974" y="2150"/>
                  </a:cubicBezTo>
                  <a:cubicBezTo>
                    <a:pt x="10041" y="2150"/>
                    <a:pt x="10208" y="2084"/>
                    <a:pt x="10341" y="2084"/>
                  </a:cubicBezTo>
                  <a:lnTo>
                    <a:pt x="10341" y="2150"/>
                  </a:lnTo>
                  <a:cubicBezTo>
                    <a:pt x="10375" y="2134"/>
                    <a:pt x="10410" y="2127"/>
                    <a:pt x="10446" y="2127"/>
                  </a:cubicBezTo>
                  <a:cubicBezTo>
                    <a:pt x="10552" y="2127"/>
                    <a:pt x="10658" y="2184"/>
                    <a:pt x="10708" y="2184"/>
                  </a:cubicBezTo>
                  <a:cubicBezTo>
                    <a:pt x="10857" y="2213"/>
                    <a:pt x="11085" y="2322"/>
                    <a:pt x="11298" y="2322"/>
                  </a:cubicBezTo>
                  <a:cubicBezTo>
                    <a:pt x="11324" y="2322"/>
                    <a:pt x="11350" y="2321"/>
                    <a:pt x="11375" y="2317"/>
                  </a:cubicBezTo>
                  <a:lnTo>
                    <a:pt x="11509" y="2451"/>
                  </a:lnTo>
                  <a:lnTo>
                    <a:pt x="11542" y="2451"/>
                  </a:lnTo>
                  <a:cubicBezTo>
                    <a:pt x="11542" y="2451"/>
                    <a:pt x="12009" y="1216"/>
                    <a:pt x="11742" y="883"/>
                  </a:cubicBezTo>
                  <a:lnTo>
                    <a:pt x="11742" y="849"/>
                  </a:lnTo>
                  <a:lnTo>
                    <a:pt x="11676" y="849"/>
                  </a:lnTo>
                  <a:cubicBezTo>
                    <a:pt x="11576" y="816"/>
                    <a:pt x="11676" y="816"/>
                    <a:pt x="11676" y="816"/>
                  </a:cubicBezTo>
                  <a:cubicBezTo>
                    <a:pt x="11642" y="816"/>
                    <a:pt x="11642" y="816"/>
                    <a:pt x="11576" y="749"/>
                  </a:cubicBezTo>
                  <a:lnTo>
                    <a:pt x="11576" y="816"/>
                  </a:lnTo>
                  <a:lnTo>
                    <a:pt x="11676" y="849"/>
                  </a:lnTo>
                  <a:cubicBezTo>
                    <a:pt x="11626" y="833"/>
                    <a:pt x="11592" y="833"/>
                    <a:pt x="11576" y="833"/>
                  </a:cubicBezTo>
                  <a:cubicBezTo>
                    <a:pt x="11559" y="833"/>
                    <a:pt x="11559" y="833"/>
                    <a:pt x="11576" y="816"/>
                  </a:cubicBezTo>
                  <a:cubicBezTo>
                    <a:pt x="11553" y="816"/>
                    <a:pt x="11516" y="831"/>
                    <a:pt x="11484" y="831"/>
                  </a:cubicBezTo>
                  <a:cubicBezTo>
                    <a:pt x="11468" y="831"/>
                    <a:pt x="11453" y="827"/>
                    <a:pt x="11442" y="816"/>
                  </a:cubicBezTo>
                  <a:cubicBezTo>
                    <a:pt x="11342" y="816"/>
                    <a:pt x="11442" y="749"/>
                    <a:pt x="11342" y="716"/>
                  </a:cubicBezTo>
                  <a:cubicBezTo>
                    <a:pt x="10875" y="583"/>
                    <a:pt x="10441" y="516"/>
                    <a:pt x="9941" y="449"/>
                  </a:cubicBezTo>
                  <a:cubicBezTo>
                    <a:pt x="9774" y="449"/>
                    <a:pt x="9641" y="382"/>
                    <a:pt x="9507" y="382"/>
                  </a:cubicBezTo>
                  <a:lnTo>
                    <a:pt x="9474" y="349"/>
                  </a:lnTo>
                  <a:lnTo>
                    <a:pt x="9107" y="349"/>
                  </a:lnTo>
                  <a:cubicBezTo>
                    <a:pt x="9007" y="349"/>
                    <a:pt x="8940" y="316"/>
                    <a:pt x="8840" y="316"/>
                  </a:cubicBezTo>
                  <a:lnTo>
                    <a:pt x="8840" y="316"/>
                  </a:lnTo>
                  <a:lnTo>
                    <a:pt x="8840" y="316"/>
                  </a:lnTo>
                  <a:cubicBezTo>
                    <a:pt x="8890" y="332"/>
                    <a:pt x="8890" y="341"/>
                    <a:pt x="8878" y="341"/>
                  </a:cubicBezTo>
                  <a:cubicBezTo>
                    <a:pt x="8865" y="341"/>
                    <a:pt x="8840" y="332"/>
                    <a:pt x="8840" y="316"/>
                  </a:cubicBezTo>
                  <a:lnTo>
                    <a:pt x="8840" y="382"/>
                  </a:lnTo>
                  <a:cubicBezTo>
                    <a:pt x="8707" y="382"/>
                    <a:pt x="8807" y="316"/>
                    <a:pt x="8674" y="316"/>
                  </a:cubicBezTo>
                  <a:cubicBezTo>
                    <a:pt x="8665" y="333"/>
                    <a:pt x="8647" y="339"/>
                    <a:pt x="8625" y="339"/>
                  </a:cubicBezTo>
                  <a:cubicBezTo>
                    <a:pt x="8575" y="339"/>
                    <a:pt x="8503" y="309"/>
                    <a:pt x="8463" y="309"/>
                  </a:cubicBezTo>
                  <a:cubicBezTo>
                    <a:pt x="8453" y="309"/>
                    <a:pt x="8445" y="311"/>
                    <a:pt x="8440" y="316"/>
                  </a:cubicBezTo>
                  <a:cubicBezTo>
                    <a:pt x="8440" y="316"/>
                    <a:pt x="8373" y="316"/>
                    <a:pt x="8373" y="282"/>
                  </a:cubicBezTo>
                  <a:cubicBezTo>
                    <a:pt x="8362" y="293"/>
                    <a:pt x="8351" y="297"/>
                    <a:pt x="8339" y="297"/>
                  </a:cubicBezTo>
                  <a:cubicBezTo>
                    <a:pt x="8314" y="297"/>
                    <a:pt x="8284" y="282"/>
                    <a:pt x="8240" y="282"/>
                  </a:cubicBezTo>
                  <a:lnTo>
                    <a:pt x="8240" y="316"/>
                  </a:lnTo>
                  <a:lnTo>
                    <a:pt x="8173" y="316"/>
                  </a:lnTo>
                  <a:cubicBezTo>
                    <a:pt x="8140" y="316"/>
                    <a:pt x="8140" y="282"/>
                    <a:pt x="8173" y="282"/>
                  </a:cubicBezTo>
                  <a:cubicBezTo>
                    <a:pt x="7906" y="216"/>
                    <a:pt x="6772" y="49"/>
                    <a:pt x="6505" y="49"/>
                  </a:cubicBezTo>
                  <a:cubicBezTo>
                    <a:pt x="6539" y="116"/>
                    <a:pt x="6639" y="116"/>
                    <a:pt x="6639" y="149"/>
                  </a:cubicBezTo>
                  <a:cubicBezTo>
                    <a:pt x="6605" y="160"/>
                    <a:pt x="6583" y="164"/>
                    <a:pt x="6567" y="164"/>
                  </a:cubicBezTo>
                  <a:cubicBezTo>
                    <a:pt x="6535" y="164"/>
                    <a:pt x="6528" y="149"/>
                    <a:pt x="6505" y="149"/>
                  </a:cubicBezTo>
                  <a:cubicBezTo>
                    <a:pt x="6505" y="49"/>
                    <a:pt x="6339" y="116"/>
                    <a:pt x="6305" y="16"/>
                  </a:cubicBezTo>
                  <a:lnTo>
                    <a:pt x="6238" y="49"/>
                  </a:lnTo>
                  <a:lnTo>
                    <a:pt x="6205" y="16"/>
                  </a:lnTo>
                  <a:cubicBezTo>
                    <a:pt x="6105" y="27"/>
                    <a:pt x="6064" y="30"/>
                    <a:pt x="6045" y="30"/>
                  </a:cubicBezTo>
                  <a:cubicBezTo>
                    <a:pt x="6005" y="30"/>
                    <a:pt x="6049" y="16"/>
                    <a:pt x="5872" y="16"/>
                  </a:cubicBezTo>
                  <a:cubicBezTo>
                    <a:pt x="5746" y="16"/>
                    <a:pt x="5678" y="72"/>
                    <a:pt x="5609" y="72"/>
                  </a:cubicBezTo>
                  <a:cubicBezTo>
                    <a:pt x="5586" y="72"/>
                    <a:pt x="5563" y="66"/>
                    <a:pt x="5538" y="49"/>
                  </a:cubicBezTo>
                  <a:lnTo>
                    <a:pt x="5538" y="49"/>
                  </a:lnTo>
                  <a:cubicBezTo>
                    <a:pt x="5538" y="49"/>
                    <a:pt x="5571" y="116"/>
                    <a:pt x="5538" y="116"/>
                  </a:cubicBezTo>
                  <a:cubicBezTo>
                    <a:pt x="5538" y="96"/>
                    <a:pt x="5526" y="91"/>
                    <a:pt x="5510" y="91"/>
                  </a:cubicBezTo>
                  <a:cubicBezTo>
                    <a:pt x="5492" y="91"/>
                    <a:pt x="5469" y="96"/>
                    <a:pt x="5449" y="96"/>
                  </a:cubicBezTo>
                  <a:cubicBezTo>
                    <a:pt x="5425" y="96"/>
                    <a:pt x="5405" y="88"/>
                    <a:pt x="5405" y="49"/>
                  </a:cubicBezTo>
                  <a:cubicBezTo>
                    <a:pt x="5379" y="49"/>
                    <a:pt x="5295" y="49"/>
                    <a:pt x="5287" y="79"/>
                  </a:cubicBezTo>
                  <a:lnTo>
                    <a:pt x="5287" y="79"/>
                  </a:lnTo>
                  <a:cubicBezTo>
                    <a:pt x="5252" y="47"/>
                    <a:pt x="5179" y="41"/>
                    <a:pt x="5204" y="16"/>
                  </a:cubicBezTo>
                  <a:lnTo>
                    <a:pt x="5138" y="16"/>
                  </a:lnTo>
                  <a:cubicBezTo>
                    <a:pt x="5049" y="16"/>
                    <a:pt x="4975" y="1"/>
                    <a:pt x="4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349;p48">
            <a:extLst>
              <a:ext uri="{FF2B5EF4-FFF2-40B4-BE49-F238E27FC236}">
                <a16:creationId xmlns:a16="http://schemas.microsoft.com/office/drawing/2014/main" id="{4DF3CC8A-E5E0-F937-F0B0-B31257FC71BE}"/>
              </a:ext>
            </a:extLst>
          </p:cNvPr>
          <p:cNvGrpSpPr/>
          <p:nvPr/>
        </p:nvGrpSpPr>
        <p:grpSpPr>
          <a:xfrm rot="2727714">
            <a:off x="4570547" y="3713117"/>
            <a:ext cx="637695" cy="354846"/>
            <a:chOff x="4860300" y="3911200"/>
            <a:chExt cx="675525" cy="526225"/>
          </a:xfrm>
        </p:grpSpPr>
        <p:sp>
          <p:nvSpPr>
            <p:cNvPr id="86" name="Google Shape;1350;p48">
              <a:extLst>
                <a:ext uri="{FF2B5EF4-FFF2-40B4-BE49-F238E27FC236}">
                  <a16:creationId xmlns:a16="http://schemas.microsoft.com/office/drawing/2014/main" id="{83331B61-57DB-FC37-A734-00DBC8D2EF60}"/>
                </a:ext>
              </a:extLst>
            </p:cNvPr>
            <p:cNvSpPr/>
            <p:nvPr/>
          </p:nvSpPr>
          <p:spPr>
            <a:xfrm>
              <a:off x="4860300" y="3924925"/>
              <a:ext cx="635475" cy="512500"/>
            </a:xfrm>
            <a:custGeom>
              <a:avLst/>
              <a:gdLst/>
              <a:ahLst/>
              <a:cxnLst/>
              <a:rect l="l" t="t" r="r" b="b"/>
              <a:pathLst>
                <a:path w="25419" h="20500" extrusionOk="0">
                  <a:moveTo>
                    <a:pt x="23233" y="2036"/>
                  </a:moveTo>
                  <a:cubicBezTo>
                    <a:pt x="23191" y="2052"/>
                    <a:pt x="23150" y="2068"/>
                    <a:pt x="23117" y="2068"/>
                  </a:cubicBezTo>
                  <a:cubicBezTo>
                    <a:pt x="23148" y="2068"/>
                    <a:pt x="23193" y="2054"/>
                    <a:pt x="23233" y="2036"/>
                  </a:cubicBezTo>
                  <a:close/>
                  <a:moveTo>
                    <a:pt x="21026" y="2744"/>
                  </a:moveTo>
                  <a:cubicBezTo>
                    <a:pt x="20998" y="2751"/>
                    <a:pt x="20970" y="2758"/>
                    <a:pt x="20949" y="2769"/>
                  </a:cubicBezTo>
                  <a:cubicBezTo>
                    <a:pt x="20971" y="2769"/>
                    <a:pt x="21023" y="2754"/>
                    <a:pt x="21026" y="2744"/>
                  </a:cubicBezTo>
                  <a:close/>
                  <a:moveTo>
                    <a:pt x="16422" y="4497"/>
                  </a:moveTo>
                  <a:cubicBezTo>
                    <a:pt x="16419" y="4499"/>
                    <a:pt x="16416" y="4501"/>
                    <a:pt x="16413" y="4503"/>
                  </a:cubicBezTo>
                  <a:cubicBezTo>
                    <a:pt x="16416" y="4503"/>
                    <a:pt x="16419" y="4501"/>
                    <a:pt x="16422" y="4497"/>
                  </a:cubicBezTo>
                  <a:close/>
                  <a:moveTo>
                    <a:pt x="10133" y="6562"/>
                  </a:moveTo>
                  <a:cubicBezTo>
                    <a:pt x="10125" y="6562"/>
                    <a:pt x="10106" y="6573"/>
                    <a:pt x="10075" y="6605"/>
                  </a:cubicBezTo>
                  <a:cubicBezTo>
                    <a:pt x="10095" y="6592"/>
                    <a:pt x="10115" y="6578"/>
                    <a:pt x="10137" y="6563"/>
                  </a:cubicBezTo>
                  <a:lnTo>
                    <a:pt x="10137" y="6563"/>
                  </a:lnTo>
                  <a:cubicBezTo>
                    <a:pt x="10136" y="6562"/>
                    <a:pt x="10135" y="6562"/>
                    <a:pt x="10133" y="6562"/>
                  </a:cubicBezTo>
                  <a:close/>
                  <a:moveTo>
                    <a:pt x="10175" y="9007"/>
                  </a:moveTo>
                  <a:cubicBezTo>
                    <a:pt x="10125" y="9057"/>
                    <a:pt x="10061" y="9111"/>
                    <a:pt x="9985" y="9176"/>
                  </a:cubicBezTo>
                  <a:lnTo>
                    <a:pt x="9985" y="9176"/>
                  </a:lnTo>
                  <a:cubicBezTo>
                    <a:pt x="10060" y="9121"/>
                    <a:pt x="10135" y="9047"/>
                    <a:pt x="10175" y="9007"/>
                  </a:cubicBezTo>
                  <a:close/>
                  <a:moveTo>
                    <a:pt x="1753" y="19897"/>
                  </a:moveTo>
                  <a:cubicBezTo>
                    <a:pt x="1758" y="19897"/>
                    <a:pt x="1763" y="19902"/>
                    <a:pt x="1769" y="19914"/>
                  </a:cubicBezTo>
                  <a:lnTo>
                    <a:pt x="1653" y="20117"/>
                  </a:lnTo>
                  <a:lnTo>
                    <a:pt x="1653" y="20117"/>
                  </a:lnTo>
                  <a:cubicBezTo>
                    <a:pt x="1720" y="19994"/>
                    <a:pt x="1734" y="19897"/>
                    <a:pt x="1753" y="19897"/>
                  </a:cubicBezTo>
                  <a:close/>
                  <a:moveTo>
                    <a:pt x="25419" y="0"/>
                  </a:moveTo>
                  <a:cubicBezTo>
                    <a:pt x="25352" y="0"/>
                    <a:pt x="25152" y="0"/>
                    <a:pt x="25019" y="67"/>
                  </a:cubicBezTo>
                  <a:lnTo>
                    <a:pt x="25019" y="100"/>
                  </a:lnTo>
                  <a:cubicBezTo>
                    <a:pt x="24932" y="125"/>
                    <a:pt x="24901" y="131"/>
                    <a:pt x="24882" y="131"/>
                  </a:cubicBezTo>
                  <a:cubicBezTo>
                    <a:pt x="24861" y="131"/>
                    <a:pt x="24855" y="124"/>
                    <a:pt x="24809" y="124"/>
                  </a:cubicBezTo>
                  <a:cubicBezTo>
                    <a:pt x="24784" y="124"/>
                    <a:pt x="24746" y="126"/>
                    <a:pt x="24685" y="134"/>
                  </a:cubicBezTo>
                  <a:cubicBezTo>
                    <a:pt x="24685" y="100"/>
                    <a:pt x="24918" y="67"/>
                    <a:pt x="25118" y="0"/>
                  </a:cubicBezTo>
                  <a:lnTo>
                    <a:pt x="25118" y="0"/>
                  </a:lnTo>
                  <a:cubicBezTo>
                    <a:pt x="24918" y="67"/>
                    <a:pt x="24752" y="67"/>
                    <a:pt x="24652" y="100"/>
                  </a:cubicBezTo>
                  <a:cubicBezTo>
                    <a:pt x="24485" y="100"/>
                    <a:pt x="24652" y="67"/>
                    <a:pt x="24452" y="67"/>
                  </a:cubicBezTo>
                  <a:cubicBezTo>
                    <a:pt x="24285" y="100"/>
                    <a:pt x="24118" y="167"/>
                    <a:pt x="23951" y="167"/>
                  </a:cubicBezTo>
                  <a:cubicBezTo>
                    <a:pt x="23518" y="234"/>
                    <a:pt x="23317" y="334"/>
                    <a:pt x="22951" y="401"/>
                  </a:cubicBezTo>
                  <a:lnTo>
                    <a:pt x="22984" y="334"/>
                  </a:lnTo>
                  <a:cubicBezTo>
                    <a:pt x="22850" y="334"/>
                    <a:pt x="22617" y="467"/>
                    <a:pt x="22350" y="467"/>
                  </a:cubicBezTo>
                  <a:cubicBezTo>
                    <a:pt x="22450" y="467"/>
                    <a:pt x="22484" y="467"/>
                    <a:pt x="22350" y="501"/>
                  </a:cubicBezTo>
                  <a:cubicBezTo>
                    <a:pt x="22083" y="567"/>
                    <a:pt x="21916" y="634"/>
                    <a:pt x="21683" y="634"/>
                  </a:cubicBezTo>
                  <a:lnTo>
                    <a:pt x="21516" y="734"/>
                  </a:lnTo>
                  <a:cubicBezTo>
                    <a:pt x="21283" y="767"/>
                    <a:pt x="20849" y="934"/>
                    <a:pt x="20349" y="1101"/>
                  </a:cubicBezTo>
                  <a:cubicBezTo>
                    <a:pt x="19848" y="1268"/>
                    <a:pt x="19281" y="1435"/>
                    <a:pt x="18681" y="1668"/>
                  </a:cubicBezTo>
                  <a:cubicBezTo>
                    <a:pt x="18114" y="1935"/>
                    <a:pt x="17580" y="2135"/>
                    <a:pt x="17080" y="2335"/>
                  </a:cubicBezTo>
                  <a:cubicBezTo>
                    <a:pt x="16613" y="2602"/>
                    <a:pt x="16179" y="2769"/>
                    <a:pt x="15979" y="2902"/>
                  </a:cubicBezTo>
                  <a:lnTo>
                    <a:pt x="16012" y="2836"/>
                  </a:lnTo>
                  <a:lnTo>
                    <a:pt x="16012" y="2836"/>
                  </a:lnTo>
                  <a:cubicBezTo>
                    <a:pt x="15845" y="2936"/>
                    <a:pt x="15645" y="3002"/>
                    <a:pt x="15445" y="3136"/>
                  </a:cubicBezTo>
                  <a:cubicBezTo>
                    <a:pt x="15245" y="3269"/>
                    <a:pt x="15012" y="3403"/>
                    <a:pt x="14778" y="3503"/>
                  </a:cubicBezTo>
                  <a:cubicBezTo>
                    <a:pt x="14311" y="3770"/>
                    <a:pt x="13811" y="4070"/>
                    <a:pt x="13310" y="4337"/>
                  </a:cubicBezTo>
                  <a:cubicBezTo>
                    <a:pt x="12810" y="4670"/>
                    <a:pt x="12343" y="4970"/>
                    <a:pt x="11909" y="5271"/>
                  </a:cubicBezTo>
                  <a:cubicBezTo>
                    <a:pt x="11442" y="5571"/>
                    <a:pt x="11075" y="5904"/>
                    <a:pt x="10775" y="6138"/>
                  </a:cubicBezTo>
                  <a:cubicBezTo>
                    <a:pt x="10595" y="6258"/>
                    <a:pt x="10333" y="6433"/>
                    <a:pt x="10137" y="6563"/>
                  </a:cubicBezTo>
                  <a:lnTo>
                    <a:pt x="10137" y="6563"/>
                  </a:lnTo>
                  <a:cubicBezTo>
                    <a:pt x="10143" y="6573"/>
                    <a:pt x="10115" y="6618"/>
                    <a:pt x="10075" y="6638"/>
                  </a:cubicBezTo>
                  <a:cubicBezTo>
                    <a:pt x="9474" y="7139"/>
                    <a:pt x="10008" y="6672"/>
                    <a:pt x="9441" y="7239"/>
                  </a:cubicBezTo>
                  <a:cubicBezTo>
                    <a:pt x="9274" y="7406"/>
                    <a:pt x="8974" y="7639"/>
                    <a:pt x="8640" y="7939"/>
                  </a:cubicBezTo>
                  <a:cubicBezTo>
                    <a:pt x="8307" y="8239"/>
                    <a:pt x="7940" y="8606"/>
                    <a:pt x="7506" y="8973"/>
                  </a:cubicBezTo>
                  <a:cubicBezTo>
                    <a:pt x="7306" y="9140"/>
                    <a:pt x="7139" y="9340"/>
                    <a:pt x="6939" y="9507"/>
                  </a:cubicBezTo>
                  <a:cubicBezTo>
                    <a:pt x="6772" y="9674"/>
                    <a:pt x="6606" y="9907"/>
                    <a:pt x="6439" y="10074"/>
                  </a:cubicBezTo>
                  <a:cubicBezTo>
                    <a:pt x="6139" y="10408"/>
                    <a:pt x="5838" y="10641"/>
                    <a:pt x="5738" y="10775"/>
                  </a:cubicBezTo>
                  <a:cubicBezTo>
                    <a:pt x="5471" y="11108"/>
                    <a:pt x="5104" y="11508"/>
                    <a:pt x="4904" y="11842"/>
                  </a:cubicBezTo>
                  <a:lnTo>
                    <a:pt x="4904" y="11809"/>
                  </a:lnTo>
                  <a:cubicBezTo>
                    <a:pt x="4804" y="11909"/>
                    <a:pt x="4671" y="12109"/>
                    <a:pt x="4471" y="12309"/>
                  </a:cubicBezTo>
                  <a:cubicBezTo>
                    <a:pt x="4404" y="12442"/>
                    <a:pt x="4271" y="12576"/>
                    <a:pt x="4137" y="12676"/>
                  </a:cubicBezTo>
                  <a:cubicBezTo>
                    <a:pt x="4004" y="12809"/>
                    <a:pt x="3937" y="12976"/>
                    <a:pt x="3804" y="13143"/>
                  </a:cubicBezTo>
                  <a:cubicBezTo>
                    <a:pt x="3337" y="13777"/>
                    <a:pt x="2903" y="14344"/>
                    <a:pt x="2769" y="14611"/>
                  </a:cubicBezTo>
                  <a:lnTo>
                    <a:pt x="2803" y="14577"/>
                  </a:lnTo>
                  <a:lnTo>
                    <a:pt x="2803" y="14577"/>
                  </a:lnTo>
                  <a:cubicBezTo>
                    <a:pt x="2603" y="14978"/>
                    <a:pt x="2569" y="14911"/>
                    <a:pt x="2403" y="15178"/>
                  </a:cubicBezTo>
                  <a:cubicBezTo>
                    <a:pt x="2469" y="15178"/>
                    <a:pt x="2302" y="15511"/>
                    <a:pt x="2236" y="15645"/>
                  </a:cubicBezTo>
                  <a:cubicBezTo>
                    <a:pt x="2102" y="15845"/>
                    <a:pt x="1902" y="16312"/>
                    <a:pt x="1735" y="16645"/>
                  </a:cubicBezTo>
                  <a:lnTo>
                    <a:pt x="1669" y="16612"/>
                  </a:lnTo>
                  <a:cubicBezTo>
                    <a:pt x="1569" y="16912"/>
                    <a:pt x="1302" y="17413"/>
                    <a:pt x="1168" y="17613"/>
                  </a:cubicBezTo>
                  <a:cubicBezTo>
                    <a:pt x="935" y="18013"/>
                    <a:pt x="568" y="18747"/>
                    <a:pt x="301" y="19414"/>
                  </a:cubicBezTo>
                  <a:lnTo>
                    <a:pt x="1" y="19781"/>
                  </a:lnTo>
                  <a:lnTo>
                    <a:pt x="1" y="19848"/>
                  </a:lnTo>
                  <a:cubicBezTo>
                    <a:pt x="1" y="19848"/>
                    <a:pt x="234" y="20148"/>
                    <a:pt x="568" y="20315"/>
                  </a:cubicBezTo>
                  <a:cubicBezTo>
                    <a:pt x="710" y="20421"/>
                    <a:pt x="889" y="20499"/>
                    <a:pt x="1066" y="20499"/>
                  </a:cubicBezTo>
                  <a:cubicBezTo>
                    <a:pt x="1222" y="20499"/>
                    <a:pt x="1377" y="20438"/>
                    <a:pt x="1502" y="20281"/>
                  </a:cubicBezTo>
                  <a:lnTo>
                    <a:pt x="1569" y="20315"/>
                  </a:lnTo>
                  <a:lnTo>
                    <a:pt x="1635" y="20148"/>
                  </a:lnTo>
                  <a:cubicBezTo>
                    <a:pt x="1671" y="20089"/>
                    <a:pt x="1685" y="20067"/>
                    <a:pt x="1689" y="20067"/>
                  </a:cubicBezTo>
                  <a:lnTo>
                    <a:pt x="1689" y="20067"/>
                  </a:lnTo>
                  <a:cubicBezTo>
                    <a:pt x="1696" y="20067"/>
                    <a:pt x="1669" y="20138"/>
                    <a:pt x="1669" y="20181"/>
                  </a:cubicBezTo>
                  <a:cubicBezTo>
                    <a:pt x="1735" y="20115"/>
                    <a:pt x="1769" y="20015"/>
                    <a:pt x="1802" y="19981"/>
                  </a:cubicBezTo>
                  <a:cubicBezTo>
                    <a:pt x="1802" y="19975"/>
                    <a:pt x="1801" y="19972"/>
                    <a:pt x="1799" y="19972"/>
                  </a:cubicBezTo>
                  <a:cubicBezTo>
                    <a:pt x="1790" y="19972"/>
                    <a:pt x="1769" y="20015"/>
                    <a:pt x="1769" y="20015"/>
                  </a:cubicBezTo>
                  <a:cubicBezTo>
                    <a:pt x="1802" y="19914"/>
                    <a:pt x="1802" y="19781"/>
                    <a:pt x="1902" y="19648"/>
                  </a:cubicBezTo>
                  <a:cubicBezTo>
                    <a:pt x="1936" y="19548"/>
                    <a:pt x="1944" y="19548"/>
                    <a:pt x="1961" y="19548"/>
                  </a:cubicBezTo>
                  <a:cubicBezTo>
                    <a:pt x="1977" y="19548"/>
                    <a:pt x="2002" y="19548"/>
                    <a:pt x="2069" y="19447"/>
                  </a:cubicBezTo>
                  <a:cubicBezTo>
                    <a:pt x="2302" y="18847"/>
                    <a:pt x="2636" y="18313"/>
                    <a:pt x="2936" y="17780"/>
                  </a:cubicBezTo>
                  <a:cubicBezTo>
                    <a:pt x="3236" y="17246"/>
                    <a:pt x="3570" y="16679"/>
                    <a:pt x="3904" y="16145"/>
                  </a:cubicBezTo>
                  <a:cubicBezTo>
                    <a:pt x="3937" y="16145"/>
                    <a:pt x="3904" y="16145"/>
                    <a:pt x="3904" y="16178"/>
                  </a:cubicBezTo>
                  <a:cubicBezTo>
                    <a:pt x="4104" y="15845"/>
                    <a:pt x="4271" y="15578"/>
                    <a:pt x="4437" y="15278"/>
                  </a:cubicBezTo>
                  <a:cubicBezTo>
                    <a:pt x="4504" y="15178"/>
                    <a:pt x="4571" y="15178"/>
                    <a:pt x="4571" y="15178"/>
                  </a:cubicBezTo>
                  <a:cubicBezTo>
                    <a:pt x="4571" y="15178"/>
                    <a:pt x="5672" y="13510"/>
                    <a:pt x="5772" y="13510"/>
                  </a:cubicBezTo>
                  <a:lnTo>
                    <a:pt x="5705" y="13477"/>
                  </a:lnTo>
                  <a:cubicBezTo>
                    <a:pt x="5972" y="13176"/>
                    <a:pt x="5838" y="13443"/>
                    <a:pt x="6072" y="13143"/>
                  </a:cubicBezTo>
                  <a:cubicBezTo>
                    <a:pt x="6072" y="12976"/>
                    <a:pt x="6439" y="12676"/>
                    <a:pt x="6472" y="12576"/>
                  </a:cubicBezTo>
                  <a:cubicBezTo>
                    <a:pt x="6472" y="12576"/>
                    <a:pt x="6578" y="12470"/>
                    <a:pt x="6601" y="12470"/>
                  </a:cubicBezTo>
                  <a:cubicBezTo>
                    <a:pt x="6604" y="12470"/>
                    <a:pt x="6606" y="12472"/>
                    <a:pt x="6606" y="12476"/>
                  </a:cubicBezTo>
                  <a:cubicBezTo>
                    <a:pt x="6606" y="12409"/>
                    <a:pt x="6672" y="12309"/>
                    <a:pt x="6772" y="12242"/>
                  </a:cubicBezTo>
                  <a:cubicBezTo>
                    <a:pt x="6772" y="12222"/>
                    <a:pt x="6766" y="12214"/>
                    <a:pt x="6757" y="12214"/>
                  </a:cubicBezTo>
                  <a:cubicBezTo>
                    <a:pt x="6754" y="12214"/>
                    <a:pt x="6750" y="12215"/>
                    <a:pt x="6747" y="12217"/>
                  </a:cubicBezTo>
                  <a:lnTo>
                    <a:pt x="6747" y="12217"/>
                  </a:lnTo>
                  <a:cubicBezTo>
                    <a:pt x="6789" y="12159"/>
                    <a:pt x="6821" y="12127"/>
                    <a:pt x="6872" y="12076"/>
                  </a:cubicBezTo>
                  <a:cubicBezTo>
                    <a:pt x="6917" y="12046"/>
                    <a:pt x="6949" y="12029"/>
                    <a:pt x="6964" y="12029"/>
                  </a:cubicBezTo>
                  <a:cubicBezTo>
                    <a:pt x="6982" y="12029"/>
                    <a:pt x="6976" y="12054"/>
                    <a:pt x="6939" y="12109"/>
                  </a:cubicBezTo>
                  <a:lnTo>
                    <a:pt x="7540" y="11475"/>
                  </a:lnTo>
                  <a:cubicBezTo>
                    <a:pt x="7840" y="11175"/>
                    <a:pt x="8140" y="10841"/>
                    <a:pt x="8507" y="10508"/>
                  </a:cubicBezTo>
                  <a:cubicBezTo>
                    <a:pt x="8840" y="10174"/>
                    <a:pt x="9207" y="9841"/>
                    <a:pt x="9508" y="9607"/>
                  </a:cubicBezTo>
                  <a:cubicBezTo>
                    <a:pt x="9696" y="9419"/>
                    <a:pt x="9857" y="9284"/>
                    <a:pt x="9985" y="9176"/>
                  </a:cubicBezTo>
                  <a:lnTo>
                    <a:pt x="9985" y="9176"/>
                  </a:lnTo>
                  <a:cubicBezTo>
                    <a:pt x="9933" y="9213"/>
                    <a:pt x="9882" y="9240"/>
                    <a:pt x="9841" y="9240"/>
                  </a:cubicBezTo>
                  <a:cubicBezTo>
                    <a:pt x="9975" y="9107"/>
                    <a:pt x="10041" y="9073"/>
                    <a:pt x="10108" y="8973"/>
                  </a:cubicBezTo>
                  <a:cubicBezTo>
                    <a:pt x="10116" y="8975"/>
                    <a:pt x="10124" y="8976"/>
                    <a:pt x="10132" y="8976"/>
                  </a:cubicBezTo>
                  <a:cubicBezTo>
                    <a:pt x="10265" y="8976"/>
                    <a:pt x="10451" y="8740"/>
                    <a:pt x="10608" y="8740"/>
                  </a:cubicBezTo>
                  <a:lnTo>
                    <a:pt x="10608" y="8640"/>
                  </a:lnTo>
                  <a:lnTo>
                    <a:pt x="10675" y="8606"/>
                  </a:lnTo>
                  <a:cubicBezTo>
                    <a:pt x="11276" y="8073"/>
                    <a:pt x="10809" y="8440"/>
                    <a:pt x="11376" y="8006"/>
                  </a:cubicBezTo>
                  <a:cubicBezTo>
                    <a:pt x="11709" y="7772"/>
                    <a:pt x="11843" y="7606"/>
                    <a:pt x="12043" y="7472"/>
                  </a:cubicBezTo>
                  <a:cubicBezTo>
                    <a:pt x="12026" y="7472"/>
                    <a:pt x="12001" y="7481"/>
                    <a:pt x="11989" y="7481"/>
                  </a:cubicBezTo>
                  <a:cubicBezTo>
                    <a:pt x="11976" y="7481"/>
                    <a:pt x="11976" y="7472"/>
                    <a:pt x="12009" y="7439"/>
                  </a:cubicBezTo>
                  <a:cubicBezTo>
                    <a:pt x="12012" y="7441"/>
                    <a:pt x="12014" y="7442"/>
                    <a:pt x="12018" y="7442"/>
                  </a:cubicBezTo>
                  <a:cubicBezTo>
                    <a:pt x="12065" y="7442"/>
                    <a:pt x="12216" y="7239"/>
                    <a:pt x="12310" y="7239"/>
                  </a:cubicBezTo>
                  <a:cubicBezTo>
                    <a:pt x="12376" y="7139"/>
                    <a:pt x="12677" y="6972"/>
                    <a:pt x="12543" y="6972"/>
                  </a:cubicBezTo>
                  <a:cubicBezTo>
                    <a:pt x="12591" y="6972"/>
                    <a:pt x="12741" y="6887"/>
                    <a:pt x="12786" y="6887"/>
                  </a:cubicBezTo>
                  <a:cubicBezTo>
                    <a:pt x="12804" y="6887"/>
                    <a:pt x="12805" y="6900"/>
                    <a:pt x="12777" y="6939"/>
                  </a:cubicBezTo>
                  <a:cubicBezTo>
                    <a:pt x="12843" y="6872"/>
                    <a:pt x="12943" y="6838"/>
                    <a:pt x="13010" y="6772"/>
                  </a:cubicBezTo>
                  <a:lnTo>
                    <a:pt x="13010" y="6772"/>
                  </a:lnTo>
                  <a:lnTo>
                    <a:pt x="12877" y="6805"/>
                  </a:lnTo>
                  <a:cubicBezTo>
                    <a:pt x="13177" y="6605"/>
                    <a:pt x="13344" y="6572"/>
                    <a:pt x="13510" y="6405"/>
                  </a:cubicBezTo>
                  <a:lnTo>
                    <a:pt x="13310" y="6405"/>
                  </a:lnTo>
                  <a:cubicBezTo>
                    <a:pt x="13477" y="6271"/>
                    <a:pt x="13644" y="6171"/>
                    <a:pt x="13744" y="6171"/>
                  </a:cubicBezTo>
                  <a:lnTo>
                    <a:pt x="13577" y="6305"/>
                  </a:lnTo>
                  <a:cubicBezTo>
                    <a:pt x="13844" y="6105"/>
                    <a:pt x="14011" y="6005"/>
                    <a:pt x="14278" y="5804"/>
                  </a:cubicBezTo>
                  <a:lnTo>
                    <a:pt x="14278" y="5804"/>
                  </a:lnTo>
                  <a:lnTo>
                    <a:pt x="14178" y="5838"/>
                  </a:lnTo>
                  <a:cubicBezTo>
                    <a:pt x="14311" y="5738"/>
                    <a:pt x="14811" y="5437"/>
                    <a:pt x="15312" y="5104"/>
                  </a:cubicBezTo>
                  <a:cubicBezTo>
                    <a:pt x="15579" y="4937"/>
                    <a:pt x="15812" y="4804"/>
                    <a:pt x="15979" y="4670"/>
                  </a:cubicBezTo>
                  <a:cubicBezTo>
                    <a:pt x="16179" y="4570"/>
                    <a:pt x="16346" y="4470"/>
                    <a:pt x="16413" y="4437"/>
                  </a:cubicBezTo>
                  <a:lnTo>
                    <a:pt x="16413" y="4437"/>
                  </a:lnTo>
                  <a:lnTo>
                    <a:pt x="16246" y="4470"/>
                  </a:lnTo>
                  <a:lnTo>
                    <a:pt x="16469" y="4311"/>
                  </a:lnTo>
                  <a:lnTo>
                    <a:pt x="16469" y="4311"/>
                  </a:lnTo>
                  <a:cubicBezTo>
                    <a:pt x="16448" y="4343"/>
                    <a:pt x="16443" y="4468"/>
                    <a:pt x="16422" y="4497"/>
                  </a:cubicBezTo>
                  <a:lnTo>
                    <a:pt x="16422" y="4497"/>
                  </a:lnTo>
                  <a:cubicBezTo>
                    <a:pt x="16531" y="4429"/>
                    <a:pt x="16824" y="4298"/>
                    <a:pt x="17180" y="4137"/>
                  </a:cubicBezTo>
                  <a:cubicBezTo>
                    <a:pt x="17347" y="4070"/>
                    <a:pt x="17580" y="3970"/>
                    <a:pt x="17780" y="3836"/>
                  </a:cubicBezTo>
                  <a:cubicBezTo>
                    <a:pt x="17980" y="3770"/>
                    <a:pt x="18247" y="3670"/>
                    <a:pt x="18447" y="3569"/>
                  </a:cubicBezTo>
                  <a:cubicBezTo>
                    <a:pt x="18914" y="3403"/>
                    <a:pt x="19348" y="3169"/>
                    <a:pt x="19748" y="3069"/>
                  </a:cubicBezTo>
                  <a:cubicBezTo>
                    <a:pt x="20115" y="2936"/>
                    <a:pt x="20415" y="2836"/>
                    <a:pt x="20582" y="2802"/>
                  </a:cubicBezTo>
                  <a:cubicBezTo>
                    <a:pt x="20625" y="2796"/>
                    <a:pt x="20654" y="2793"/>
                    <a:pt x="20674" y="2793"/>
                  </a:cubicBezTo>
                  <a:cubicBezTo>
                    <a:pt x="20760" y="2793"/>
                    <a:pt x="20649" y="2848"/>
                    <a:pt x="20649" y="2902"/>
                  </a:cubicBezTo>
                  <a:cubicBezTo>
                    <a:pt x="20916" y="2769"/>
                    <a:pt x="20749" y="2802"/>
                    <a:pt x="20982" y="2736"/>
                  </a:cubicBezTo>
                  <a:cubicBezTo>
                    <a:pt x="21016" y="2736"/>
                    <a:pt x="21027" y="2739"/>
                    <a:pt x="21026" y="2744"/>
                  </a:cubicBezTo>
                  <a:lnTo>
                    <a:pt x="21026" y="2744"/>
                  </a:lnTo>
                  <a:cubicBezTo>
                    <a:pt x="21087" y="2729"/>
                    <a:pt x="21149" y="2715"/>
                    <a:pt x="21149" y="2669"/>
                  </a:cubicBezTo>
                  <a:lnTo>
                    <a:pt x="21149" y="2669"/>
                  </a:lnTo>
                  <a:cubicBezTo>
                    <a:pt x="21117" y="2685"/>
                    <a:pt x="21097" y="2691"/>
                    <a:pt x="21083" y="2691"/>
                  </a:cubicBezTo>
                  <a:cubicBezTo>
                    <a:pt x="21038" y="2691"/>
                    <a:pt x="21058" y="2627"/>
                    <a:pt x="20982" y="2602"/>
                  </a:cubicBezTo>
                  <a:lnTo>
                    <a:pt x="21283" y="2502"/>
                  </a:lnTo>
                  <a:lnTo>
                    <a:pt x="21283" y="2569"/>
                  </a:lnTo>
                  <a:cubicBezTo>
                    <a:pt x="21349" y="2569"/>
                    <a:pt x="21416" y="2402"/>
                    <a:pt x="21750" y="2335"/>
                  </a:cubicBezTo>
                  <a:cubicBezTo>
                    <a:pt x="22250" y="2235"/>
                    <a:pt x="22784" y="2102"/>
                    <a:pt x="23317" y="1968"/>
                  </a:cubicBezTo>
                  <a:lnTo>
                    <a:pt x="23317" y="1968"/>
                  </a:lnTo>
                  <a:cubicBezTo>
                    <a:pt x="23317" y="1986"/>
                    <a:pt x="23279" y="2014"/>
                    <a:pt x="23233" y="2036"/>
                  </a:cubicBezTo>
                  <a:lnTo>
                    <a:pt x="23233" y="2036"/>
                  </a:lnTo>
                  <a:cubicBezTo>
                    <a:pt x="23275" y="2019"/>
                    <a:pt x="23317" y="2002"/>
                    <a:pt x="23351" y="2002"/>
                  </a:cubicBezTo>
                  <a:cubicBezTo>
                    <a:pt x="23251" y="2002"/>
                    <a:pt x="23584" y="1935"/>
                    <a:pt x="23484" y="1935"/>
                  </a:cubicBezTo>
                  <a:cubicBezTo>
                    <a:pt x="23818" y="1768"/>
                    <a:pt x="24352" y="1768"/>
                    <a:pt x="24652" y="1635"/>
                  </a:cubicBezTo>
                  <a:cubicBezTo>
                    <a:pt x="24652" y="1568"/>
                    <a:pt x="25152" y="134"/>
                    <a:pt x="25152" y="67"/>
                  </a:cubicBezTo>
                  <a:cubicBezTo>
                    <a:pt x="25286" y="67"/>
                    <a:pt x="25352" y="0"/>
                    <a:pt x="2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51;p48">
              <a:extLst>
                <a:ext uri="{FF2B5EF4-FFF2-40B4-BE49-F238E27FC236}">
                  <a16:creationId xmlns:a16="http://schemas.microsoft.com/office/drawing/2014/main" id="{6DEEAC8A-B630-2A96-6043-C3095180DC1B}"/>
                </a:ext>
              </a:extLst>
            </p:cNvPr>
            <p:cNvSpPr/>
            <p:nvPr/>
          </p:nvSpPr>
          <p:spPr>
            <a:xfrm>
              <a:off x="5330650" y="3935750"/>
              <a:ext cx="205175" cy="208525"/>
            </a:xfrm>
            <a:custGeom>
              <a:avLst/>
              <a:gdLst/>
              <a:ahLst/>
              <a:cxnLst/>
              <a:rect l="l" t="t" r="r" b="b"/>
              <a:pathLst>
                <a:path w="8207" h="8341" extrusionOk="0">
                  <a:moveTo>
                    <a:pt x="7039" y="34"/>
                  </a:moveTo>
                  <a:lnTo>
                    <a:pt x="7039" y="34"/>
                  </a:lnTo>
                  <a:cubicBezTo>
                    <a:pt x="7015" y="58"/>
                    <a:pt x="7008" y="81"/>
                    <a:pt x="6994" y="81"/>
                  </a:cubicBezTo>
                  <a:cubicBezTo>
                    <a:pt x="6989" y="81"/>
                    <a:pt x="6982" y="77"/>
                    <a:pt x="6972" y="68"/>
                  </a:cubicBezTo>
                  <a:lnTo>
                    <a:pt x="7013" y="47"/>
                  </a:lnTo>
                  <a:lnTo>
                    <a:pt x="7013" y="47"/>
                  </a:lnTo>
                  <a:cubicBezTo>
                    <a:pt x="7014" y="48"/>
                    <a:pt x="7016" y="48"/>
                    <a:pt x="7017" y="48"/>
                  </a:cubicBezTo>
                  <a:cubicBezTo>
                    <a:pt x="7022" y="48"/>
                    <a:pt x="7029" y="44"/>
                    <a:pt x="7039" y="34"/>
                  </a:cubicBezTo>
                  <a:close/>
                  <a:moveTo>
                    <a:pt x="1968" y="5038"/>
                  </a:moveTo>
                  <a:cubicBezTo>
                    <a:pt x="1964" y="5038"/>
                    <a:pt x="1961" y="5040"/>
                    <a:pt x="1960" y="5045"/>
                  </a:cubicBezTo>
                  <a:lnTo>
                    <a:pt x="1960" y="5045"/>
                  </a:lnTo>
                  <a:cubicBezTo>
                    <a:pt x="1963" y="5042"/>
                    <a:pt x="1966" y="5040"/>
                    <a:pt x="1968" y="5038"/>
                  </a:cubicBezTo>
                  <a:close/>
                  <a:moveTo>
                    <a:pt x="767" y="6072"/>
                  </a:moveTo>
                  <a:cubicBezTo>
                    <a:pt x="725" y="6072"/>
                    <a:pt x="710" y="6085"/>
                    <a:pt x="721" y="6095"/>
                  </a:cubicBezTo>
                  <a:lnTo>
                    <a:pt x="721" y="6095"/>
                  </a:lnTo>
                  <a:lnTo>
                    <a:pt x="767" y="6072"/>
                  </a:lnTo>
                  <a:close/>
                  <a:moveTo>
                    <a:pt x="807" y="8229"/>
                  </a:moveTo>
                  <a:lnTo>
                    <a:pt x="807" y="8229"/>
                  </a:lnTo>
                  <a:cubicBezTo>
                    <a:pt x="805" y="8232"/>
                    <a:pt x="803" y="8236"/>
                    <a:pt x="801" y="8240"/>
                  </a:cubicBezTo>
                  <a:lnTo>
                    <a:pt x="834" y="8273"/>
                  </a:lnTo>
                  <a:cubicBezTo>
                    <a:pt x="831" y="8267"/>
                    <a:pt x="822" y="8252"/>
                    <a:pt x="807" y="8229"/>
                  </a:cubicBezTo>
                  <a:close/>
                  <a:moveTo>
                    <a:pt x="834" y="8273"/>
                  </a:moveTo>
                  <a:lnTo>
                    <a:pt x="834" y="8273"/>
                  </a:lnTo>
                  <a:cubicBezTo>
                    <a:pt x="834" y="8275"/>
                    <a:pt x="801" y="8340"/>
                    <a:pt x="767" y="8340"/>
                  </a:cubicBezTo>
                  <a:cubicBezTo>
                    <a:pt x="801" y="8340"/>
                    <a:pt x="801" y="8340"/>
                    <a:pt x="834" y="8273"/>
                  </a:cubicBezTo>
                  <a:close/>
                  <a:moveTo>
                    <a:pt x="7005" y="1"/>
                  </a:moveTo>
                  <a:cubicBezTo>
                    <a:pt x="6972" y="1"/>
                    <a:pt x="6972" y="34"/>
                    <a:pt x="6905" y="34"/>
                  </a:cubicBezTo>
                  <a:lnTo>
                    <a:pt x="6972" y="34"/>
                  </a:lnTo>
                  <a:cubicBezTo>
                    <a:pt x="6972" y="68"/>
                    <a:pt x="6905" y="101"/>
                    <a:pt x="6872" y="168"/>
                  </a:cubicBezTo>
                  <a:cubicBezTo>
                    <a:pt x="6867" y="173"/>
                    <a:pt x="6863" y="175"/>
                    <a:pt x="6859" y="175"/>
                  </a:cubicBezTo>
                  <a:cubicBezTo>
                    <a:pt x="6843" y="175"/>
                    <a:pt x="6832" y="144"/>
                    <a:pt x="6799" y="144"/>
                  </a:cubicBezTo>
                  <a:cubicBezTo>
                    <a:pt x="6784" y="144"/>
                    <a:pt x="6765" y="150"/>
                    <a:pt x="6738" y="168"/>
                  </a:cubicBezTo>
                  <a:cubicBezTo>
                    <a:pt x="6405" y="401"/>
                    <a:pt x="6071" y="668"/>
                    <a:pt x="5804" y="935"/>
                  </a:cubicBezTo>
                  <a:lnTo>
                    <a:pt x="5804" y="902"/>
                  </a:lnTo>
                  <a:lnTo>
                    <a:pt x="5538" y="1168"/>
                  </a:lnTo>
                  <a:lnTo>
                    <a:pt x="5471" y="1168"/>
                  </a:lnTo>
                  <a:cubicBezTo>
                    <a:pt x="5638" y="1335"/>
                    <a:pt x="5171" y="1735"/>
                    <a:pt x="5137" y="1802"/>
                  </a:cubicBezTo>
                  <a:lnTo>
                    <a:pt x="5171" y="1836"/>
                  </a:lnTo>
                  <a:cubicBezTo>
                    <a:pt x="5152" y="1854"/>
                    <a:pt x="5139" y="1860"/>
                    <a:pt x="5127" y="1860"/>
                  </a:cubicBezTo>
                  <a:cubicBezTo>
                    <a:pt x="5108" y="1860"/>
                    <a:pt x="5093" y="1845"/>
                    <a:pt x="5067" y="1845"/>
                  </a:cubicBezTo>
                  <a:cubicBezTo>
                    <a:pt x="5052" y="1845"/>
                    <a:pt x="5032" y="1850"/>
                    <a:pt x="5004" y="1869"/>
                  </a:cubicBezTo>
                  <a:cubicBezTo>
                    <a:pt x="5037" y="1969"/>
                    <a:pt x="4837" y="2002"/>
                    <a:pt x="4870" y="2036"/>
                  </a:cubicBezTo>
                  <a:cubicBezTo>
                    <a:pt x="4870" y="2036"/>
                    <a:pt x="4856" y="2050"/>
                    <a:pt x="4836" y="2050"/>
                  </a:cubicBezTo>
                  <a:cubicBezTo>
                    <a:pt x="4826" y="2050"/>
                    <a:pt x="4815" y="2047"/>
                    <a:pt x="4804" y="2036"/>
                  </a:cubicBezTo>
                  <a:lnTo>
                    <a:pt x="4804" y="2036"/>
                  </a:lnTo>
                  <a:cubicBezTo>
                    <a:pt x="4837" y="2069"/>
                    <a:pt x="4770" y="2069"/>
                    <a:pt x="4770" y="2136"/>
                  </a:cubicBezTo>
                  <a:lnTo>
                    <a:pt x="4804" y="2136"/>
                  </a:lnTo>
                  <a:lnTo>
                    <a:pt x="4770" y="2202"/>
                  </a:lnTo>
                  <a:cubicBezTo>
                    <a:pt x="4704" y="2202"/>
                    <a:pt x="4704" y="2202"/>
                    <a:pt x="4704" y="2169"/>
                  </a:cubicBezTo>
                  <a:cubicBezTo>
                    <a:pt x="4537" y="2303"/>
                    <a:pt x="3770" y="2936"/>
                    <a:pt x="3603" y="3136"/>
                  </a:cubicBezTo>
                  <a:cubicBezTo>
                    <a:pt x="3636" y="3136"/>
                    <a:pt x="3670" y="3070"/>
                    <a:pt x="3703" y="3070"/>
                  </a:cubicBezTo>
                  <a:cubicBezTo>
                    <a:pt x="3670" y="3170"/>
                    <a:pt x="3636" y="3136"/>
                    <a:pt x="3636" y="3170"/>
                  </a:cubicBezTo>
                  <a:cubicBezTo>
                    <a:pt x="3616" y="3156"/>
                    <a:pt x="3598" y="3151"/>
                    <a:pt x="3582" y="3151"/>
                  </a:cubicBezTo>
                  <a:cubicBezTo>
                    <a:pt x="3530" y="3151"/>
                    <a:pt x="3499" y="3209"/>
                    <a:pt x="3458" y="3209"/>
                  </a:cubicBezTo>
                  <a:cubicBezTo>
                    <a:pt x="3451" y="3209"/>
                    <a:pt x="3444" y="3207"/>
                    <a:pt x="3436" y="3203"/>
                  </a:cubicBezTo>
                  <a:lnTo>
                    <a:pt x="3436" y="3203"/>
                  </a:lnTo>
                  <a:lnTo>
                    <a:pt x="3469" y="3237"/>
                  </a:lnTo>
                  <a:lnTo>
                    <a:pt x="3436" y="3237"/>
                  </a:lnTo>
                  <a:cubicBezTo>
                    <a:pt x="3269" y="3470"/>
                    <a:pt x="3369" y="3303"/>
                    <a:pt x="3203" y="3470"/>
                  </a:cubicBezTo>
                  <a:cubicBezTo>
                    <a:pt x="3136" y="3537"/>
                    <a:pt x="3136" y="3670"/>
                    <a:pt x="3036" y="3670"/>
                  </a:cubicBezTo>
                  <a:cubicBezTo>
                    <a:pt x="3036" y="3670"/>
                    <a:pt x="3102" y="3670"/>
                    <a:pt x="3102" y="3704"/>
                  </a:cubicBezTo>
                  <a:cubicBezTo>
                    <a:pt x="3095" y="3700"/>
                    <a:pt x="3088" y="3698"/>
                    <a:pt x="3083" y="3698"/>
                  </a:cubicBezTo>
                  <a:cubicBezTo>
                    <a:pt x="3035" y="3698"/>
                    <a:pt x="3032" y="3804"/>
                    <a:pt x="3002" y="3804"/>
                  </a:cubicBezTo>
                  <a:cubicBezTo>
                    <a:pt x="2969" y="3837"/>
                    <a:pt x="2869" y="3870"/>
                    <a:pt x="2969" y="3904"/>
                  </a:cubicBezTo>
                  <a:cubicBezTo>
                    <a:pt x="2947" y="3904"/>
                    <a:pt x="2895" y="3933"/>
                    <a:pt x="2873" y="3933"/>
                  </a:cubicBezTo>
                  <a:cubicBezTo>
                    <a:pt x="2862" y="3933"/>
                    <a:pt x="2858" y="3926"/>
                    <a:pt x="2869" y="3904"/>
                  </a:cubicBezTo>
                  <a:lnTo>
                    <a:pt x="2869" y="3904"/>
                  </a:lnTo>
                  <a:lnTo>
                    <a:pt x="2802" y="4004"/>
                  </a:lnTo>
                  <a:lnTo>
                    <a:pt x="2836" y="4004"/>
                  </a:lnTo>
                  <a:cubicBezTo>
                    <a:pt x="2769" y="4070"/>
                    <a:pt x="2669" y="4070"/>
                    <a:pt x="2669" y="4171"/>
                  </a:cubicBezTo>
                  <a:lnTo>
                    <a:pt x="2702" y="4171"/>
                  </a:lnTo>
                  <a:cubicBezTo>
                    <a:pt x="2672" y="4201"/>
                    <a:pt x="2641" y="4232"/>
                    <a:pt x="2558" y="4237"/>
                  </a:cubicBezTo>
                  <a:lnTo>
                    <a:pt x="2558" y="4237"/>
                  </a:lnTo>
                  <a:cubicBezTo>
                    <a:pt x="2571" y="4226"/>
                    <a:pt x="2586" y="4215"/>
                    <a:pt x="2602" y="4204"/>
                  </a:cubicBezTo>
                  <a:lnTo>
                    <a:pt x="2602" y="4204"/>
                  </a:lnTo>
                  <a:lnTo>
                    <a:pt x="2535" y="4237"/>
                  </a:lnTo>
                  <a:cubicBezTo>
                    <a:pt x="2543" y="4237"/>
                    <a:pt x="2551" y="4237"/>
                    <a:pt x="2558" y="4237"/>
                  </a:cubicBezTo>
                  <a:lnTo>
                    <a:pt x="2558" y="4237"/>
                  </a:lnTo>
                  <a:cubicBezTo>
                    <a:pt x="2491" y="4292"/>
                    <a:pt x="2463" y="4348"/>
                    <a:pt x="2435" y="4404"/>
                  </a:cubicBezTo>
                  <a:lnTo>
                    <a:pt x="2469" y="4371"/>
                  </a:lnTo>
                  <a:lnTo>
                    <a:pt x="2469" y="4371"/>
                  </a:lnTo>
                  <a:cubicBezTo>
                    <a:pt x="2435" y="4504"/>
                    <a:pt x="2002" y="4938"/>
                    <a:pt x="1968" y="5071"/>
                  </a:cubicBezTo>
                  <a:lnTo>
                    <a:pt x="2035" y="5071"/>
                  </a:lnTo>
                  <a:lnTo>
                    <a:pt x="2002" y="5171"/>
                  </a:lnTo>
                  <a:cubicBezTo>
                    <a:pt x="2002" y="5171"/>
                    <a:pt x="1952" y="5072"/>
                    <a:pt x="1960" y="5045"/>
                  </a:cubicBezTo>
                  <a:lnTo>
                    <a:pt x="1960" y="5045"/>
                  </a:lnTo>
                  <a:cubicBezTo>
                    <a:pt x="1777" y="5195"/>
                    <a:pt x="1032" y="5907"/>
                    <a:pt x="868" y="6039"/>
                  </a:cubicBezTo>
                  <a:cubicBezTo>
                    <a:pt x="854" y="6045"/>
                    <a:pt x="845" y="6048"/>
                    <a:pt x="838" y="6048"/>
                  </a:cubicBezTo>
                  <a:cubicBezTo>
                    <a:pt x="812" y="6048"/>
                    <a:pt x="828" y="6005"/>
                    <a:pt x="801" y="6005"/>
                  </a:cubicBezTo>
                  <a:cubicBezTo>
                    <a:pt x="767" y="6072"/>
                    <a:pt x="801" y="6072"/>
                    <a:pt x="767" y="6105"/>
                  </a:cubicBezTo>
                  <a:cubicBezTo>
                    <a:pt x="743" y="6105"/>
                    <a:pt x="728" y="6101"/>
                    <a:pt x="721" y="6095"/>
                  </a:cubicBezTo>
                  <a:lnTo>
                    <a:pt x="721" y="6095"/>
                  </a:lnTo>
                  <a:lnTo>
                    <a:pt x="701" y="6105"/>
                  </a:lnTo>
                  <a:cubicBezTo>
                    <a:pt x="767" y="6105"/>
                    <a:pt x="801" y="6172"/>
                    <a:pt x="834" y="6172"/>
                  </a:cubicBezTo>
                  <a:lnTo>
                    <a:pt x="767" y="6239"/>
                  </a:lnTo>
                  <a:lnTo>
                    <a:pt x="701" y="6205"/>
                  </a:lnTo>
                  <a:lnTo>
                    <a:pt x="701" y="6205"/>
                  </a:lnTo>
                  <a:cubicBezTo>
                    <a:pt x="701" y="6205"/>
                    <a:pt x="767" y="6339"/>
                    <a:pt x="667" y="6372"/>
                  </a:cubicBezTo>
                  <a:cubicBezTo>
                    <a:pt x="534" y="6439"/>
                    <a:pt x="434" y="6606"/>
                    <a:pt x="300" y="6706"/>
                  </a:cubicBezTo>
                  <a:cubicBezTo>
                    <a:pt x="300" y="6706"/>
                    <a:pt x="300" y="6672"/>
                    <a:pt x="334" y="6606"/>
                  </a:cubicBezTo>
                  <a:lnTo>
                    <a:pt x="334" y="6606"/>
                  </a:lnTo>
                  <a:cubicBezTo>
                    <a:pt x="333" y="6607"/>
                    <a:pt x="300" y="6672"/>
                    <a:pt x="267" y="6672"/>
                  </a:cubicBezTo>
                  <a:cubicBezTo>
                    <a:pt x="294" y="6672"/>
                    <a:pt x="235" y="6715"/>
                    <a:pt x="245" y="6715"/>
                  </a:cubicBezTo>
                  <a:cubicBezTo>
                    <a:pt x="247" y="6715"/>
                    <a:pt x="254" y="6712"/>
                    <a:pt x="267" y="6706"/>
                  </a:cubicBezTo>
                  <a:lnTo>
                    <a:pt x="267" y="6706"/>
                  </a:lnTo>
                  <a:cubicBezTo>
                    <a:pt x="200" y="6872"/>
                    <a:pt x="34" y="6906"/>
                    <a:pt x="0" y="7039"/>
                  </a:cubicBezTo>
                  <a:cubicBezTo>
                    <a:pt x="31" y="7100"/>
                    <a:pt x="663" y="8010"/>
                    <a:pt x="807" y="8229"/>
                  </a:cubicBezTo>
                  <a:lnTo>
                    <a:pt x="807" y="8229"/>
                  </a:lnTo>
                  <a:cubicBezTo>
                    <a:pt x="816" y="8213"/>
                    <a:pt x="822" y="8209"/>
                    <a:pt x="828" y="8209"/>
                  </a:cubicBezTo>
                  <a:cubicBezTo>
                    <a:pt x="835" y="8209"/>
                    <a:pt x="840" y="8217"/>
                    <a:pt x="849" y="8217"/>
                  </a:cubicBezTo>
                  <a:cubicBezTo>
                    <a:pt x="854" y="8217"/>
                    <a:pt x="860" y="8214"/>
                    <a:pt x="868" y="8207"/>
                  </a:cubicBezTo>
                  <a:lnTo>
                    <a:pt x="868" y="8207"/>
                  </a:lnTo>
                  <a:cubicBezTo>
                    <a:pt x="934" y="8240"/>
                    <a:pt x="868" y="8273"/>
                    <a:pt x="834" y="8340"/>
                  </a:cubicBezTo>
                  <a:cubicBezTo>
                    <a:pt x="868" y="8273"/>
                    <a:pt x="968" y="8273"/>
                    <a:pt x="934" y="8240"/>
                  </a:cubicBezTo>
                  <a:cubicBezTo>
                    <a:pt x="941" y="8233"/>
                    <a:pt x="947" y="8230"/>
                    <a:pt x="952" y="8230"/>
                  </a:cubicBezTo>
                  <a:cubicBezTo>
                    <a:pt x="964" y="8230"/>
                    <a:pt x="971" y="8250"/>
                    <a:pt x="984" y="8250"/>
                  </a:cubicBezTo>
                  <a:cubicBezTo>
                    <a:pt x="988" y="8250"/>
                    <a:pt x="994" y="8247"/>
                    <a:pt x="1001" y="8240"/>
                  </a:cubicBezTo>
                  <a:cubicBezTo>
                    <a:pt x="1034" y="8207"/>
                    <a:pt x="1034" y="8107"/>
                    <a:pt x="1101" y="8107"/>
                  </a:cubicBezTo>
                  <a:cubicBezTo>
                    <a:pt x="1201" y="8073"/>
                    <a:pt x="1168" y="7940"/>
                    <a:pt x="1301" y="7873"/>
                  </a:cubicBezTo>
                  <a:cubicBezTo>
                    <a:pt x="1335" y="7873"/>
                    <a:pt x="1368" y="7773"/>
                    <a:pt x="1468" y="7740"/>
                  </a:cubicBezTo>
                  <a:cubicBezTo>
                    <a:pt x="1435" y="7740"/>
                    <a:pt x="1435" y="7740"/>
                    <a:pt x="1435" y="7706"/>
                  </a:cubicBezTo>
                  <a:cubicBezTo>
                    <a:pt x="1501" y="7673"/>
                    <a:pt x="1535" y="7606"/>
                    <a:pt x="1601" y="7573"/>
                  </a:cubicBezTo>
                  <a:lnTo>
                    <a:pt x="1601" y="7506"/>
                  </a:lnTo>
                  <a:cubicBezTo>
                    <a:pt x="1835" y="7273"/>
                    <a:pt x="2669" y="6405"/>
                    <a:pt x="2869" y="6205"/>
                  </a:cubicBezTo>
                  <a:cubicBezTo>
                    <a:pt x="3203" y="5872"/>
                    <a:pt x="3936" y="5205"/>
                    <a:pt x="4270" y="4838"/>
                  </a:cubicBezTo>
                  <a:cubicBezTo>
                    <a:pt x="4337" y="4838"/>
                    <a:pt x="4437" y="4738"/>
                    <a:pt x="4470" y="4704"/>
                  </a:cubicBezTo>
                  <a:cubicBezTo>
                    <a:pt x="4437" y="4704"/>
                    <a:pt x="4437" y="4704"/>
                    <a:pt x="4437" y="4671"/>
                  </a:cubicBezTo>
                  <a:cubicBezTo>
                    <a:pt x="4604" y="4504"/>
                    <a:pt x="4437" y="4604"/>
                    <a:pt x="4604" y="4437"/>
                  </a:cubicBezTo>
                  <a:cubicBezTo>
                    <a:pt x="4770" y="4237"/>
                    <a:pt x="5604" y="3537"/>
                    <a:pt x="5804" y="3403"/>
                  </a:cubicBezTo>
                  <a:cubicBezTo>
                    <a:pt x="5838" y="3270"/>
                    <a:pt x="6005" y="3203"/>
                    <a:pt x="6071" y="3070"/>
                  </a:cubicBezTo>
                  <a:cubicBezTo>
                    <a:pt x="6171" y="2936"/>
                    <a:pt x="6805" y="2436"/>
                    <a:pt x="6872" y="2336"/>
                  </a:cubicBezTo>
                  <a:lnTo>
                    <a:pt x="6838" y="2336"/>
                  </a:lnTo>
                  <a:cubicBezTo>
                    <a:pt x="6905" y="2202"/>
                    <a:pt x="6972" y="2269"/>
                    <a:pt x="7039" y="2202"/>
                  </a:cubicBezTo>
                  <a:cubicBezTo>
                    <a:pt x="7005" y="2169"/>
                    <a:pt x="7039" y="2036"/>
                    <a:pt x="7072" y="2036"/>
                  </a:cubicBezTo>
                  <a:cubicBezTo>
                    <a:pt x="7139" y="2002"/>
                    <a:pt x="7205" y="1836"/>
                    <a:pt x="7305" y="1735"/>
                  </a:cubicBezTo>
                  <a:lnTo>
                    <a:pt x="7339" y="1769"/>
                  </a:lnTo>
                  <a:cubicBezTo>
                    <a:pt x="7372" y="1702"/>
                    <a:pt x="7506" y="1569"/>
                    <a:pt x="7606" y="1535"/>
                  </a:cubicBezTo>
                  <a:cubicBezTo>
                    <a:pt x="7706" y="1435"/>
                    <a:pt x="7939" y="1335"/>
                    <a:pt x="8039" y="1168"/>
                  </a:cubicBezTo>
                  <a:lnTo>
                    <a:pt x="8206" y="1168"/>
                  </a:lnTo>
                  <a:lnTo>
                    <a:pt x="8206" y="1102"/>
                  </a:lnTo>
                  <a:cubicBezTo>
                    <a:pt x="8206" y="1102"/>
                    <a:pt x="7506" y="34"/>
                    <a:pt x="7139" y="34"/>
                  </a:cubicBezTo>
                  <a:lnTo>
                    <a:pt x="7072" y="1"/>
                  </a:lnTo>
                  <a:lnTo>
                    <a:pt x="7039" y="34"/>
                  </a:lnTo>
                  <a:cubicBezTo>
                    <a:pt x="7039" y="34"/>
                    <a:pt x="7039" y="34"/>
                    <a:pt x="7039" y="34"/>
                  </a:cubicBezTo>
                  <a:lnTo>
                    <a:pt x="7039" y="34"/>
                  </a:lnTo>
                  <a:lnTo>
                    <a:pt x="7013" y="47"/>
                  </a:lnTo>
                  <a:lnTo>
                    <a:pt x="7013" y="47"/>
                  </a:lnTo>
                  <a:cubicBezTo>
                    <a:pt x="7005" y="42"/>
                    <a:pt x="7005" y="21"/>
                    <a:pt x="7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52;p48">
              <a:extLst>
                <a:ext uri="{FF2B5EF4-FFF2-40B4-BE49-F238E27FC236}">
                  <a16:creationId xmlns:a16="http://schemas.microsoft.com/office/drawing/2014/main" id="{D2CB464B-C145-6921-8323-6CF726313C5F}"/>
                </a:ext>
              </a:extLst>
            </p:cNvPr>
            <p:cNvSpPr/>
            <p:nvPr/>
          </p:nvSpPr>
          <p:spPr>
            <a:xfrm>
              <a:off x="5205550" y="3911200"/>
              <a:ext cx="300250" cy="61275"/>
            </a:xfrm>
            <a:custGeom>
              <a:avLst/>
              <a:gdLst/>
              <a:ahLst/>
              <a:cxnLst/>
              <a:rect l="l" t="t" r="r" b="b"/>
              <a:pathLst>
                <a:path w="12010" h="2451" extrusionOk="0">
                  <a:moveTo>
                    <a:pt x="4704" y="16"/>
                  </a:moveTo>
                  <a:cubicBezTo>
                    <a:pt x="4704" y="16"/>
                    <a:pt x="4704" y="16"/>
                    <a:pt x="4705" y="16"/>
                  </a:cubicBezTo>
                  <a:lnTo>
                    <a:pt x="4705" y="16"/>
                  </a:lnTo>
                  <a:cubicBezTo>
                    <a:pt x="4736" y="16"/>
                    <a:pt x="4769" y="16"/>
                    <a:pt x="4804" y="16"/>
                  </a:cubicBezTo>
                  <a:close/>
                  <a:moveTo>
                    <a:pt x="3494" y="178"/>
                  </a:moveTo>
                  <a:cubicBezTo>
                    <a:pt x="3491" y="178"/>
                    <a:pt x="3488" y="179"/>
                    <a:pt x="3485" y="182"/>
                  </a:cubicBezTo>
                  <a:lnTo>
                    <a:pt x="3503" y="182"/>
                  </a:lnTo>
                  <a:cubicBezTo>
                    <a:pt x="3500" y="179"/>
                    <a:pt x="3497" y="178"/>
                    <a:pt x="3494" y="178"/>
                  </a:cubicBezTo>
                  <a:close/>
                  <a:moveTo>
                    <a:pt x="4915" y="1"/>
                  </a:moveTo>
                  <a:cubicBezTo>
                    <a:pt x="4886" y="1"/>
                    <a:pt x="4860" y="4"/>
                    <a:pt x="4837" y="16"/>
                  </a:cubicBezTo>
                  <a:lnTo>
                    <a:pt x="4871" y="49"/>
                  </a:lnTo>
                  <a:cubicBezTo>
                    <a:pt x="4805" y="49"/>
                    <a:pt x="4738" y="49"/>
                    <a:pt x="4705" y="16"/>
                  </a:cubicBezTo>
                  <a:lnTo>
                    <a:pt x="4705" y="16"/>
                  </a:lnTo>
                  <a:cubicBezTo>
                    <a:pt x="4618" y="18"/>
                    <a:pt x="4544" y="24"/>
                    <a:pt x="4471" y="49"/>
                  </a:cubicBezTo>
                  <a:lnTo>
                    <a:pt x="4504" y="49"/>
                  </a:lnTo>
                  <a:cubicBezTo>
                    <a:pt x="4370" y="116"/>
                    <a:pt x="3637" y="149"/>
                    <a:pt x="3503" y="216"/>
                  </a:cubicBezTo>
                  <a:lnTo>
                    <a:pt x="3537" y="282"/>
                  </a:lnTo>
                  <a:lnTo>
                    <a:pt x="3436" y="316"/>
                  </a:lnTo>
                  <a:cubicBezTo>
                    <a:pt x="3436" y="316"/>
                    <a:pt x="3458" y="206"/>
                    <a:pt x="3485" y="182"/>
                  </a:cubicBezTo>
                  <a:lnTo>
                    <a:pt x="1835" y="182"/>
                  </a:lnTo>
                  <a:cubicBezTo>
                    <a:pt x="1769" y="149"/>
                    <a:pt x="1835" y="116"/>
                    <a:pt x="1835" y="116"/>
                  </a:cubicBezTo>
                  <a:cubicBezTo>
                    <a:pt x="1702" y="116"/>
                    <a:pt x="1802" y="149"/>
                    <a:pt x="1702" y="149"/>
                  </a:cubicBezTo>
                  <a:cubicBezTo>
                    <a:pt x="1669" y="149"/>
                    <a:pt x="1702" y="116"/>
                    <a:pt x="1702" y="116"/>
                  </a:cubicBezTo>
                  <a:lnTo>
                    <a:pt x="1635" y="116"/>
                  </a:lnTo>
                  <a:cubicBezTo>
                    <a:pt x="1669" y="116"/>
                    <a:pt x="1669" y="182"/>
                    <a:pt x="1669" y="216"/>
                  </a:cubicBezTo>
                  <a:lnTo>
                    <a:pt x="1535" y="216"/>
                  </a:lnTo>
                  <a:lnTo>
                    <a:pt x="1535" y="182"/>
                  </a:lnTo>
                  <a:cubicBezTo>
                    <a:pt x="1502" y="182"/>
                    <a:pt x="1468" y="282"/>
                    <a:pt x="1368" y="282"/>
                  </a:cubicBezTo>
                  <a:lnTo>
                    <a:pt x="801" y="282"/>
                  </a:lnTo>
                  <a:cubicBezTo>
                    <a:pt x="801" y="216"/>
                    <a:pt x="835" y="216"/>
                    <a:pt x="868" y="216"/>
                  </a:cubicBezTo>
                  <a:lnTo>
                    <a:pt x="801" y="216"/>
                  </a:lnTo>
                  <a:cubicBezTo>
                    <a:pt x="835" y="282"/>
                    <a:pt x="701" y="282"/>
                    <a:pt x="768" y="282"/>
                  </a:cubicBezTo>
                  <a:cubicBezTo>
                    <a:pt x="701" y="316"/>
                    <a:pt x="618" y="316"/>
                    <a:pt x="534" y="316"/>
                  </a:cubicBezTo>
                  <a:cubicBezTo>
                    <a:pt x="451" y="316"/>
                    <a:pt x="368" y="316"/>
                    <a:pt x="301" y="349"/>
                  </a:cubicBezTo>
                  <a:cubicBezTo>
                    <a:pt x="301" y="449"/>
                    <a:pt x="101" y="1783"/>
                    <a:pt x="101" y="1850"/>
                  </a:cubicBezTo>
                  <a:lnTo>
                    <a:pt x="1" y="1850"/>
                  </a:lnTo>
                  <a:cubicBezTo>
                    <a:pt x="1" y="1867"/>
                    <a:pt x="26" y="1875"/>
                    <a:pt x="55" y="1875"/>
                  </a:cubicBezTo>
                  <a:cubicBezTo>
                    <a:pt x="84" y="1875"/>
                    <a:pt x="117" y="1867"/>
                    <a:pt x="134" y="1850"/>
                  </a:cubicBezTo>
                  <a:lnTo>
                    <a:pt x="134" y="1817"/>
                  </a:lnTo>
                  <a:cubicBezTo>
                    <a:pt x="147" y="1810"/>
                    <a:pt x="157" y="1807"/>
                    <a:pt x="164" y="1807"/>
                  </a:cubicBezTo>
                  <a:cubicBezTo>
                    <a:pt x="193" y="1807"/>
                    <a:pt x="188" y="1850"/>
                    <a:pt x="268" y="1850"/>
                  </a:cubicBezTo>
                  <a:cubicBezTo>
                    <a:pt x="268" y="1884"/>
                    <a:pt x="167" y="1884"/>
                    <a:pt x="101" y="1884"/>
                  </a:cubicBezTo>
                  <a:cubicBezTo>
                    <a:pt x="145" y="1884"/>
                    <a:pt x="175" y="1913"/>
                    <a:pt x="209" y="1913"/>
                  </a:cubicBezTo>
                  <a:cubicBezTo>
                    <a:pt x="227" y="1913"/>
                    <a:pt x="245" y="1906"/>
                    <a:pt x="268" y="1884"/>
                  </a:cubicBezTo>
                  <a:cubicBezTo>
                    <a:pt x="301" y="1884"/>
                    <a:pt x="268" y="1950"/>
                    <a:pt x="334" y="1984"/>
                  </a:cubicBezTo>
                  <a:cubicBezTo>
                    <a:pt x="368" y="1984"/>
                    <a:pt x="468" y="1950"/>
                    <a:pt x="501" y="1950"/>
                  </a:cubicBezTo>
                  <a:cubicBezTo>
                    <a:pt x="520" y="1954"/>
                    <a:pt x="537" y="1956"/>
                    <a:pt x="553" y="1956"/>
                  </a:cubicBezTo>
                  <a:cubicBezTo>
                    <a:pt x="661" y="1956"/>
                    <a:pt x="708" y="1878"/>
                    <a:pt x="816" y="1878"/>
                  </a:cubicBezTo>
                  <a:cubicBezTo>
                    <a:pt x="832" y="1878"/>
                    <a:pt x="849" y="1880"/>
                    <a:pt x="868" y="1884"/>
                  </a:cubicBezTo>
                  <a:cubicBezTo>
                    <a:pt x="890" y="1906"/>
                    <a:pt x="912" y="1913"/>
                    <a:pt x="935" y="1913"/>
                  </a:cubicBezTo>
                  <a:cubicBezTo>
                    <a:pt x="979" y="1913"/>
                    <a:pt x="1024" y="1884"/>
                    <a:pt x="1068" y="1884"/>
                  </a:cubicBezTo>
                  <a:cubicBezTo>
                    <a:pt x="1035" y="1884"/>
                    <a:pt x="1035" y="1850"/>
                    <a:pt x="1068" y="1850"/>
                  </a:cubicBezTo>
                  <a:cubicBezTo>
                    <a:pt x="1118" y="1867"/>
                    <a:pt x="1160" y="1867"/>
                    <a:pt x="1202" y="1867"/>
                  </a:cubicBezTo>
                  <a:cubicBezTo>
                    <a:pt x="1243" y="1867"/>
                    <a:pt x="1285" y="1867"/>
                    <a:pt x="1335" y="1884"/>
                  </a:cubicBezTo>
                  <a:lnTo>
                    <a:pt x="1435" y="1850"/>
                  </a:lnTo>
                  <a:cubicBezTo>
                    <a:pt x="1769" y="1850"/>
                    <a:pt x="3103" y="1817"/>
                    <a:pt x="3470" y="1817"/>
                  </a:cubicBezTo>
                  <a:cubicBezTo>
                    <a:pt x="3826" y="1817"/>
                    <a:pt x="4404" y="1832"/>
                    <a:pt x="4918" y="1832"/>
                  </a:cubicBezTo>
                  <a:cubicBezTo>
                    <a:pt x="5175" y="1832"/>
                    <a:pt x="5416" y="1828"/>
                    <a:pt x="5605" y="1817"/>
                  </a:cubicBezTo>
                  <a:cubicBezTo>
                    <a:pt x="5671" y="1850"/>
                    <a:pt x="5805" y="1850"/>
                    <a:pt x="5872" y="1850"/>
                  </a:cubicBezTo>
                  <a:cubicBezTo>
                    <a:pt x="5838" y="1850"/>
                    <a:pt x="5838" y="1817"/>
                    <a:pt x="5872" y="1817"/>
                  </a:cubicBezTo>
                  <a:cubicBezTo>
                    <a:pt x="5925" y="1823"/>
                    <a:pt x="5957" y="1826"/>
                    <a:pt x="5976" y="1826"/>
                  </a:cubicBezTo>
                  <a:cubicBezTo>
                    <a:pt x="6054" y="1826"/>
                    <a:pt x="5932" y="1783"/>
                    <a:pt x="6172" y="1783"/>
                  </a:cubicBezTo>
                  <a:cubicBezTo>
                    <a:pt x="6220" y="1773"/>
                    <a:pt x="6290" y="1768"/>
                    <a:pt x="6376" y="1768"/>
                  </a:cubicBezTo>
                  <a:cubicBezTo>
                    <a:pt x="6830" y="1768"/>
                    <a:pt x="7710" y="1899"/>
                    <a:pt x="7906" y="1984"/>
                  </a:cubicBezTo>
                  <a:cubicBezTo>
                    <a:pt x="7950" y="1966"/>
                    <a:pt x="7994" y="1960"/>
                    <a:pt x="8037" y="1960"/>
                  </a:cubicBezTo>
                  <a:cubicBezTo>
                    <a:pt x="8133" y="1960"/>
                    <a:pt x="8227" y="1991"/>
                    <a:pt x="8311" y="1991"/>
                  </a:cubicBezTo>
                  <a:cubicBezTo>
                    <a:pt x="8332" y="1991"/>
                    <a:pt x="8353" y="1989"/>
                    <a:pt x="8373" y="1984"/>
                  </a:cubicBezTo>
                  <a:cubicBezTo>
                    <a:pt x="8540" y="1984"/>
                    <a:pt x="9374" y="2150"/>
                    <a:pt x="9574" y="2150"/>
                  </a:cubicBezTo>
                  <a:lnTo>
                    <a:pt x="9541" y="2150"/>
                  </a:lnTo>
                  <a:cubicBezTo>
                    <a:pt x="9708" y="2150"/>
                    <a:pt x="9674" y="2184"/>
                    <a:pt x="9808" y="2217"/>
                  </a:cubicBezTo>
                  <a:cubicBezTo>
                    <a:pt x="9808" y="2150"/>
                    <a:pt x="9908" y="2150"/>
                    <a:pt x="9974" y="2150"/>
                  </a:cubicBezTo>
                  <a:cubicBezTo>
                    <a:pt x="10041" y="2150"/>
                    <a:pt x="10208" y="2084"/>
                    <a:pt x="10341" y="2084"/>
                  </a:cubicBezTo>
                  <a:lnTo>
                    <a:pt x="10341" y="2150"/>
                  </a:lnTo>
                  <a:cubicBezTo>
                    <a:pt x="10375" y="2134"/>
                    <a:pt x="10410" y="2127"/>
                    <a:pt x="10446" y="2127"/>
                  </a:cubicBezTo>
                  <a:cubicBezTo>
                    <a:pt x="10552" y="2127"/>
                    <a:pt x="10658" y="2184"/>
                    <a:pt x="10708" y="2184"/>
                  </a:cubicBezTo>
                  <a:cubicBezTo>
                    <a:pt x="10857" y="2213"/>
                    <a:pt x="11085" y="2322"/>
                    <a:pt x="11298" y="2322"/>
                  </a:cubicBezTo>
                  <a:cubicBezTo>
                    <a:pt x="11324" y="2322"/>
                    <a:pt x="11350" y="2321"/>
                    <a:pt x="11375" y="2317"/>
                  </a:cubicBezTo>
                  <a:lnTo>
                    <a:pt x="11509" y="2451"/>
                  </a:lnTo>
                  <a:lnTo>
                    <a:pt x="11542" y="2451"/>
                  </a:lnTo>
                  <a:cubicBezTo>
                    <a:pt x="11542" y="2451"/>
                    <a:pt x="12009" y="1216"/>
                    <a:pt x="11742" y="883"/>
                  </a:cubicBezTo>
                  <a:lnTo>
                    <a:pt x="11742" y="849"/>
                  </a:lnTo>
                  <a:lnTo>
                    <a:pt x="11676" y="849"/>
                  </a:lnTo>
                  <a:cubicBezTo>
                    <a:pt x="11576" y="816"/>
                    <a:pt x="11676" y="816"/>
                    <a:pt x="11676" y="816"/>
                  </a:cubicBezTo>
                  <a:cubicBezTo>
                    <a:pt x="11642" y="816"/>
                    <a:pt x="11642" y="816"/>
                    <a:pt x="11576" y="749"/>
                  </a:cubicBezTo>
                  <a:lnTo>
                    <a:pt x="11576" y="816"/>
                  </a:lnTo>
                  <a:lnTo>
                    <a:pt x="11676" y="849"/>
                  </a:lnTo>
                  <a:cubicBezTo>
                    <a:pt x="11626" y="833"/>
                    <a:pt x="11592" y="833"/>
                    <a:pt x="11576" y="833"/>
                  </a:cubicBezTo>
                  <a:cubicBezTo>
                    <a:pt x="11559" y="833"/>
                    <a:pt x="11559" y="833"/>
                    <a:pt x="11576" y="816"/>
                  </a:cubicBezTo>
                  <a:cubicBezTo>
                    <a:pt x="11553" y="816"/>
                    <a:pt x="11516" y="831"/>
                    <a:pt x="11484" y="831"/>
                  </a:cubicBezTo>
                  <a:cubicBezTo>
                    <a:pt x="11468" y="831"/>
                    <a:pt x="11453" y="827"/>
                    <a:pt x="11442" y="816"/>
                  </a:cubicBezTo>
                  <a:cubicBezTo>
                    <a:pt x="11342" y="816"/>
                    <a:pt x="11442" y="749"/>
                    <a:pt x="11342" y="716"/>
                  </a:cubicBezTo>
                  <a:cubicBezTo>
                    <a:pt x="10875" y="583"/>
                    <a:pt x="10441" y="516"/>
                    <a:pt x="9941" y="449"/>
                  </a:cubicBezTo>
                  <a:cubicBezTo>
                    <a:pt x="9774" y="449"/>
                    <a:pt x="9641" y="382"/>
                    <a:pt x="9507" y="382"/>
                  </a:cubicBezTo>
                  <a:lnTo>
                    <a:pt x="9474" y="349"/>
                  </a:lnTo>
                  <a:lnTo>
                    <a:pt x="9107" y="349"/>
                  </a:lnTo>
                  <a:cubicBezTo>
                    <a:pt x="9007" y="349"/>
                    <a:pt x="8940" y="316"/>
                    <a:pt x="8840" y="316"/>
                  </a:cubicBezTo>
                  <a:lnTo>
                    <a:pt x="8840" y="316"/>
                  </a:lnTo>
                  <a:lnTo>
                    <a:pt x="8840" y="316"/>
                  </a:lnTo>
                  <a:cubicBezTo>
                    <a:pt x="8890" y="332"/>
                    <a:pt x="8890" y="341"/>
                    <a:pt x="8878" y="341"/>
                  </a:cubicBezTo>
                  <a:cubicBezTo>
                    <a:pt x="8865" y="341"/>
                    <a:pt x="8840" y="332"/>
                    <a:pt x="8840" y="316"/>
                  </a:cubicBezTo>
                  <a:lnTo>
                    <a:pt x="8840" y="382"/>
                  </a:lnTo>
                  <a:cubicBezTo>
                    <a:pt x="8707" y="382"/>
                    <a:pt x="8807" y="316"/>
                    <a:pt x="8674" y="316"/>
                  </a:cubicBezTo>
                  <a:cubicBezTo>
                    <a:pt x="8665" y="333"/>
                    <a:pt x="8647" y="339"/>
                    <a:pt x="8625" y="339"/>
                  </a:cubicBezTo>
                  <a:cubicBezTo>
                    <a:pt x="8575" y="339"/>
                    <a:pt x="8503" y="309"/>
                    <a:pt x="8463" y="309"/>
                  </a:cubicBezTo>
                  <a:cubicBezTo>
                    <a:pt x="8453" y="309"/>
                    <a:pt x="8445" y="311"/>
                    <a:pt x="8440" y="316"/>
                  </a:cubicBezTo>
                  <a:cubicBezTo>
                    <a:pt x="8440" y="316"/>
                    <a:pt x="8373" y="316"/>
                    <a:pt x="8373" y="282"/>
                  </a:cubicBezTo>
                  <a:cubicBezTo>
                    <a:pt x="8362" y="293"/>
                    <a:pt x="8351" y="297"/>
                    <a:pt x="8339" y="297"/>
                  </a:cubicBezTo>
                  <a:cubicBezTo>
                    <a:pt x="8314" y="297"/>
                    <a:pt x="8284" y="282"/>
                    <a:pt x="8240" y="282"/>
                  </a:cubicBezTo>
                  <a:lnTo>
                    <a:pt x="8240" y="316"/>
                  </a:lnTo>
                  <a:lnTo>
                    <a:pt x="8173" y="316"/>
                  </a:lnTo>
                  <a:cubicBezTo>
                    <a:pt x="8140" y="316"/>
                    <a:pt x="8140" y="282"/>
                    <a:pt x="8173" y="282"/>
                  </a:cubicBezTo>
                  <a:cubicBezTo>
                    <a:pt x="7906" y="216"/>
                    <a:pt x="6772" y="49"/>
                    <a:pt x="6505" y="49"/>
                  </a:cubicBezTo>
                  <a:cubicBezTo>
                    <a:pt x="6539" y="116"/>
                    <a:pt x="6639" y="116"/>
                    <a:pt x="6639" y="149"/>
                  </a:cubicBezTo>
                  <a:cubicBezTo>
                    <a:pt x="6605" y="160"/>
                    <a:pt x="6583" y="164"/>
                    <a:pt x="6567" y="164"/>
                  </a:cubicBezTo>
                  <a:cubicBezTo>
                    <a:pt x="6535" y="164"/>
                    <a:pt x="6528" y="149"/>
                    <a:pt x="6505" y="149"/>
                  </a:cubicBezTo>
                  <a:cubicBezTo>
                    <a:pt x="6505" y="49"/>
                    <a:pt x="6339" y="116"/>
                    <a:pt x="6305" y="16"/>
                  </a:cubicBezTo>
                  <a:lnTo>
                    <a:pt x="6238" y="49"/>
                  </a:lnTo>
                  <a:lnTo>
                    <a:pt x="6205" y="16"/>
                  </a:lnTo>
                  <a:cubicBezTo>
                    <a:pt x="6105" y="27"/>
                    <a:pt x="6064" y="30"/>
                    <a:pt x="6045" y="30"/>
                  </a:cubicBezTo>
                  <a:cubicBezTo>
                    <a:pt x="6005" y="30"/>
                    <a:pt x="6049" y="16"/>
                    <a:pt x="5872" y="16"/>
                  </a:cubicBezTo>
                  <a:cubicBezTo>
                    <a:pt x="5746" y="16"/>
                    <a:pt x="5678" y="72"/>
                    <a:pt x="5609" y="72"/>
                  </a:cubicBezTo>
                  <a:cubicBezTo>
                    <a:pt x="5586" y="72"/>
                    <a:pt x="5563" y="66"/>
                    <a:pt x="5538" y="49"/>
                  </a:cubicBezTo>
                  <a:lnTo>
                    <a:pt x="5538" y="49"/>
                  </a:lnTo>
                  <a:cubicBezTo>
                    <a:pt x="5538" y="49"/>
                    <a:pt x="5571" y="116"/>
                    <a:pt x="5538" y="116"/>
                  </a:cubicBezTo>
                  <a:cubicBezTo>
                    <a:pt x="5538" y="96"/>
                    <a:pt x="5526" y="91"/>
                    <a:pt x="5510" y="91"/>
                  </a:cubicBezTo>
                  <a:cubicBezTo>
                    <a:pt x="5492" y="91"/>
                    <a:pt x="5469" y="96"/>
                    <a:pt x="5449" y="96"/>
                  </a:cubicBezTo>
                  <a:cubicBezTo>
                    <a:pt x="5425" y="96"/>
                    <a:pt x="5405" y="88"/>
                    <a:pt x="5405" y="49"/>
                  </a:cubicBezTo>
                  <a:cubicBezTo>
                    <a:pt x="5379" y="49"/>
                    <a:pt x="5295" y="49"/>
                    <a:pt x="5287" y="79"/>
                  </a:cubicBezTo>
                  <a:lnTo>
                    <a:pt x="5287" y="79"/>
                  </a:lnTo>
                  <a:cubicBezTo>
                    <a:pt x="5252" y="47"/>
                    <a:pt x="5179" y="41"/>
                    <a:pt x="5204" y="16"/>
                  </a:cubicBezTo>
                  <a:lnTo>
                    <a:pt x="5138" y="16"/>
                  </a:lnTo>
                  <a:cubicBezTo>
                    <a:pt x="5049" y="16"/>
                    <a:pt x="4975" y="1"/>
                    <a:pt x="4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09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56"/>
          <p:cNvSpPr txBox="1">
            <a:spLocks noGrp="1"/>
          </p:cNvSpPr>
          <p:nvPr>
            <p:ph type="subTitle" idx="1"/>
          </p:nvPr>
        </p:nvSpPr>
        <p:spPr>
          <a:xfrm>
            <a:off x="1111956" y="363671"/>
            <a:ext cx="3877096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Pastikan</a:t>
            </a:r>
            <a:r>
              <a:rPr lang="en-US" sz="1800" dirty="0"/>
              <a:t> </a:t>
            </a:r>
            <a:r>
              <a:rPr lang="en-US" sz="1800" dirty="0" err="1"/>
              <a:t>Lampu</a:t>
            </a:r>
            <a:r>
              <a:rPr lang="en-US" sz="1800" dirty="0"/>
              <a:t> router </a:t>
            </a:r>
            <a:r>
              <a:rPr lang="en-US" sz="1800" dirty="0" err="1"/>
              <a:t>menyala</a:t>
            </a:r>
            <a:endParaRPr lang="en-ID" sz="1800" dirty="0"/>
          </a:p>
        </p:txBody>
      </p:sp>
      <p:sp>
        <p:nvSpPr>
          <p:cNvPr id="1684" name="Google Shape;1684;p56"/>
          <p:cNvSpPr txBox="1">
            <a:spLocks noGrp="1"/>
          </p:cNvSpPr>
          <p:nvPr>
            <p:ph type="subTitle" idx="2"/>
          </p:nvPr>
        </p:nvSpPr>
        <p:spPr>
          <a:xfrm>
            <a:off x="1139524" y="1012864"/>
            <a:ext cx="4093379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/>
              <a:t>Pastikan</a:t>
            </a:r>
            <a:r>
              <a:rPr lang="en-ID" sz="1200" dirty="0"/>
              <a:t> </a:t>
            </a:r>
            <a:r>
              <a:rPr lang="en-ID" sz="1200" dirty="0" err="1"/>
              <a:t>lampu</a:t>
            </a:r>
            <a:r>
              <a:rPr lang="en-ID" sz="1200" dirty="0"/>
              <a:t> pada router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menyala</a:t>
            </a:r>
            <a:r>
              <a:rPr lang="en-ID" sz="1200" dirty="0"/>
              <a:t>.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menandakan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kedua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antara</a:t>
            </a:r>
            <a:r>
              <a:rPr lang="en-ID" sz="1200" dirty="0"/>
              <a:t> </a:t>
            </a:r>
            <a:r>
              <a:rPr lang="en-ID" sz="1200" dirty="0" err="1"/>
              <a:t>Komputer</a:t>
            </a:r>
            <a:r>
              <a:rPr lang="en-ID" sz="1200" dirty="0"/>
              <a:t> dan Router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terhubung</a:t>
            </a:r>
            <a:r>
              <a:rPr lang="en-ID" sz="1200" dirty="0"/>
              <a:t> </a:t>
            </a:r>
            <a:r>
              <a:rPr lang="en-ID" sz="1200" dirty="0" err="1"/>
              <a:t>satu</a:t>
            </a:r>
            <a:r>
              <a:rPr lang="en-ID" sz="1200" dirty="0"/>
              <a:t> </a:t>
            </a:r>
            <a:r>
              <a:rPr lang="en-ID" sz="1200" dirty="0" err="1"/>
              <a:t>sama</a:t>
            </a:r>
            <a:r>
              <a:rPr lang="en-ID" sz="1200" dirty="0"/>
              <a:t> lain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benar</a:t>
            </a:r>
            <a:r>
              <a:rPr lang="en-ID" sz="1200" dirty="0"/>
              <a:t>. Cara </a:t>
            </a:r>
            <a:r>
              <a:rPr lang="en-ID" sz="1200" dirty="0" err="1"/>
              <a:t>menyalanya</a:t>
            </a:r>
            <a:r>
              <a:rPr lang="en-ID" sz="1200" dirty="0"/>
              <a:t> </a:t>
            </a:r>
            <a:r>
              <a:rPr lang="en-ID" sz="1200" dirty="0" err="1"/>
              <a:t>lampu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berbeda-beda</a:t>
            </a:r>
            <a:r>
              <a:rPr lang="en-ID" sz="1200" dirty="0"/>
              <a:t> di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ruter</a:t>
            </a:r>
            <a:r>
              <a:rPr lang="en-ID" sz="1200" dirty="0"/>
              <a:t> dan model. </a:t>
            </a:r>
          </a:p>
        </p:txBody>
      </p:sp>
      <p:sp>
        <p:nvSpPr>
          <p:cNvPr id="1685" name="Google Shape;1685;p56"/>
          <p:cNvSpPr txBox="1">
            <a:spLocks noGrp="1"/>
          </p:cNvSpPr>
          <p:nvPr>
            <p:ph type="subTitle" idx="3"/>
          </p:nvPr>
        </p:nvSpPr>
        <p:spPr>
          <a:xfrm>
            <a:off x="1149530" y="2206614"/>
            <a:ext cx="3901947" cy="406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konfigurasi</a:t>
            </a:r>
          </a:p>
        </p:txBody>
      </p:sp>
      <p:sp>
        <p:nvSpPr>
          <p:cNvPr id="1686" name="Google Shape;1686;p56"/>
          <p:cNvSpPr txBox="1">
            <a:spLocks noGrp="1"/>
          </p:cNvSpPr>
          <p:nvPr>
            <p:ph type="subTitle" idx="4"/>
          </p:nvPr>
        </p:nvSpPr>
        <p:spPr>
          <a:xfrm>
            <a:off x="1129517" y="2496357"/>
            <a:ext cx="392196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selanjutnya</a:t>
            </a:r>
            <a:r>
              <a:rPr lang="en-US" sz="1200" dirty="0"/>
              <a:t> </a:t>
            </a:r>
            <a:r>
              <a:rPr lang="en-US" sz="1200" dirty="0" err="1"/>
              <a:t>tinggal</a:t>
            </a:r>
            <a:r>
              <a:rPr lang="en-US" sz="1200" dirty="0"/>
              <a:t> </a:t>
            </a:r>
            <a:r>
              <a:rPr lang="en-US" sz="1200" dirty="0" err="1"/>
              <a:t>menunngu</a:t>
            </a:r>
            <a:r>
              <a:rPr lang="en-US" sz="1200" dirty="0"/>
              <a:t> </a:t>
            </a:r>
            <a:r>
              <a:rPr lang="en-US" sz="1200" dirty="0" err="1"/>
              <a:t>konfigurasi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Router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Komputer</a:t>
            </a:r>
            <a:endParaRPr sz="1200" dirty="0"/>
          </a:p>
        </p:txBody>
      </p:sp>
      <p:grpSp>
        <p:nvGrpSpPr>
          <p:cNvPr id="1687" name="Google Shape;1687;p56"/>
          <p:cNvGrpSpPr/>
          <p:nvPr/>
        </p:nvGrpSpPr>
        <p:grpSpPr>
          <a:xfrm>
            <a:off x="5849008" y="82479"/>
            <a:ext cx="2512176" cy="1744361"/>
            <a:chOff x="6760357" y="1684931"/>
            <a:chExt cx="1911003" cy="1751862"/>
          </a:xfrm>
        </p:grpSpPr>
        <p:sp>
          <p:nvSpPr>
            <p:cNvPr id="1688" name="Google Shape;1688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56"/>
          <p:cNvGrpSpPr/>
          <p:nvPr/>
        </p:nvGrpSpPr>
        <p:grpSpPr>
          <a:xfrm>
            <a:off x="5849008" y="1883345"/>
            <a:ext cx="2511336" cy="1540734"/>
            <a:chOff x="6760357" y="1684931"/>
            <a:chExt cx="1911003" cy="1751862"/>
          </a:xfrm>
        </p:grpSpPr>
        <p:sp>
          <p:nvSpPr>
            <p:cNvPr id="1703" name="Google Shape;1703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56"/>
          <p:cNvSpPr/>
          <p:nvPr/>
        </p:nvSpPr>
        <p:spPr>
          <a:xfrm>
            <a:off x="2399362" y="2288021"/>
            <a:ext cx="126633" cy="20244"/>
          </a:xfrm>
          <a:custGeom>
            <a:avLst/>
            <a:gdLst/>
            <a:ahLst/>
            <a:cxnLst/>
            <a:rect l="l" t="t" r="r" b="b"/>
            <a:pathLst>
              <a:path w="9608" h="1536" fill="none" extrusionOk="0">
                <a:moveTo>
                  <a:pt x="1" y="1535"/>
                </a:moveTo>
                <a:cubicBezTo>
                  <a:pt x="2970" y="1"/>
                  <a:pt x="6639" y="1"/>
                  <a:pt x="9608" y="1535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979EBF-855E-F8D5-7156-860ADEDFA752}"/>
              </a:ext>
            </a:extLst>
          </p:cNvPr>
          <p:cNvSpPr txBox="1"/>
          <p:nvPr/>
        </p:nvSpPr>
        <p:spPr>
          <a:xfrm>
            <a:off x="70014" y="245371"/>
            <a:ext cx="109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06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CD3064-6F22-6564-0BCC-2F3FD06C0E98}"/>
              </a:ext>
            </a:extLst>
          </p:cNvPr>
          <p:cNvSpPr txBox="1"/>
          <p:nvPr/>
        </p:nvSpPr>
        <p:spPr>
          <a:xfrm>
            <a:off x="126382" y="2100071"/>
            <a:ext cx="985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Sigmar One" panose="020B0604020202020204" charset="0"/>
              </a:rPr>
              <a:t>07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D0451A-981A-2887-9309-0900DA29AA7B}"/>
              </a:ext>
            </a:extLst>
          </p:cNvPr>
          <p:cNvSpPr txBox="1"/>
          <p:nvPr/>
        </p:nvSpPr>
        <p:spPr>
          <a:xfrm>
            <a:off x="1183151" y="4106720"/>
            <a:ext cx="4658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anjari"/>
              </a:rPr>
              <a:t>Untuk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selanjutnya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buka</a:t>
            </a:r>
            <a:r>
              <a:rPr lang="en-US" sz="1200" dirty="0">
                <a:latin typeface="Manjari"/>
              </a:rPr>
              <a:t> menu Control Panel di Windows</a:t>
            </a:r>
            <a:endParaRPr lang="en-ID" sz="1200" dirty="0">
              <a:latin typeface="Manja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295F7C-E7CE-E9F7-4C63-26B1ECC5BA7B}"/>
              </a:ext>
            </a:extLst>
          </p:cNvPr>
          <p:cNvSpPr txBox="1"/>
          <p:nvPr/>
        </p:nvSpPr>
        <p:spPr>
          <a:xfrm>
            <a:off x="99827" y="3422750"/>
            <a:ext cx="1174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08</a:t>
            </a:r>
            <a:endParaRPr lang="en-ID" sz="4000" dirty="0"/>
          </a:p>
        </p:txBody>
      </p:sp>
      <p:grpSp>
        <p:nvGrpSpPr>
          <p:cNvPr id="53" name="Google Shape;1687;p56">
            <a:extLst>
              <a:ext uri="{FF2B5EF4-FFF2-40B4-BE49-F238E27FC236}">
                <a16:creationId xmlns:a16="http://schemas.microsoft.com/office/drawing/2014/main" id="{4B3302A7-24BE-D640-B867-DDD13DAFC967}"/>
              </a:ext>
            </a:extLst>
          </p:cNvPr>
          <p:cNvGrpSpPr/>
          <p:nvPr/>
        </p:nvGrpSpPr>
        <p:grpSpPr>
          <a:xfrm>
            <a:off x="5849008" y="3486678"/>
            <a:ext cx="2481272" cy="1823026"/>
            <a:chOff x="6760357" y="1684931"/>
            <a:chExt cx="1911003" cy="1751862"/>
          </a:xfrm>
        </p:grpSpPr>
        <p:sp>
          <p:nvSpPr>
            <p:cNvPr id="54" name="Google Shape;1688;p56">
              <a:extLst>
                <a:ext uri="{FF2B5EF4-FFF2-40B4-BE49-F238E27FC236}">
                  <a16:creationId xmlns:a16="http://schemas.microsoft.com/office/drawing/2014/main" id="{C0234DE8-26F7-E442-BA3A-A723EF7EA999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89;p56">
              <a:extLst>
                <a:ext uri="{FF2B5EF4-FFF2-40B4-BE49-F238E27FC236}">
                  <a16:creationId xmlns:a16="http://schemas.microsoft.com/office/drawing/2014/main" id="{BF118B9A-2621-877A-0995-7F2EE08CA7B3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0;p56">
              <a:extLst>
                <a:ext uri="{FF2B5EF4-FFF2-40B4-BE49-F238E27FC236}">
                  <a16:creationId xmlns:a16="http://schemas.microsoft.com/office/drawing/2014/main" id="{20688FA0-0C63-7F9D-C806-B45D82FAF229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91;p56">
              <a:extLst>
                <a:ext uri="{FF2B5EF4-FFF2-40B4-BE49-F238E27FC236}">
                  <a16:creationId xmlns:a16="http://schemas.microsoft.com/office/drawing/2014/main" id="{D2813AE5-5A8D-AB7D-8C8C-4998826DF547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2;p56">
              <a:extLst>
                <a:ext uri="{FF2B5EF4-FFF2-40B4-BE49-F238E27FC236}">
                  <a16:creationId xmlns:a16="http://schemas.microsoft.com/office/drawing/2014/main" id="{F10E08B0-D92F-1DBB-C7CF-1879319005EB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3;p56">
              <a:extLst>
                <a:ext uri="{FF2B5EF4-FFF2-40B4-BE49-F238E27FC236}">
                  <a16:creationId xmlns:a16="http://schemas.microsoft.com/office/drawing/2014/main" id="{DA6B6445-0D36-29C2-CE3D-69DEAD84FE9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4;p56">
              <a:extLst>
                <a:ext uri="{FF2B5EF4-FFF2-40B4-BE49-F238E27FC236}">
                  <a16:creationId xmlns:a16="http://schemas.microsoft.com/office/drawing/2014/main" id="{3B1811E0-C539-5351-8D94-DC57C40BEC5C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5;p56">
              <a:extLst>
                <a:ext uri="{FF2B5EF4-FFF2-40B4-BE49-F238E27FC236}">
                  <a16:creationId xmlns:a16="http://schemas.microsoft.com/office/drawing/2014/main" id="{2B5ADE70-8A7B-EEB0-630F-FFEB71F88B53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6;p56">
              <a:extLst>
                <a:ext uri="{FF2B5EF4-FFF2-40B4-BE49-F238E27FC236}">
                  <a16:creationId xmlns:a16="http://schemas.microsoft.com/office/drawing/2014/main" id="{4C31A100-DA15-0455-8FEB-BE95BE9AD4DF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7;p56">
              <a:extLst>
                <a:ext uri="{FF2B5EF4-FFF2-40B4-BE49-F238E27FC236}">
                  <a16:creationId xmlns:a16="http://schemas.microsoft.com/office/drawing/2014/main" id="{11444A96-4B64-44A1-9779-979D54B0E2B6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8;p56">
              <a:extLst>
                <a:ext uri="{FF2B5EF4-FFF2-40B4-BE49-F238E27FC236}">
                  <a16:creationId xmlns:a16="http://schemas.microsoft.com/office/drawing/2014/main" id="{0A038AF5-E9EA-0878-28A7-F8D41413D517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99;p56">
              <a:extLst>
                <a:ext uri="{FF2B5EF4-FFF2-40B4-BE49-F238E27FC236}">
                  <a16:creationId xmlns:a16="http://schemas.microsoft.com/office/drawing/2014/main" id="{EBF39AD4-D8AD-6887-9FAF-FBB67ACE529A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00;p56">
              <a:extLst>
                <a:ext uri="{FF2B5EF4-FFF2-40B4-BE49-F238E27FC236}">
                  <a16:creationId xmlns:a16="http://schemas.microsoft.com/office/drawing/2014/main" id="{907F47C6-8BE2-B4EA-500F-05340AF9786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01;p56">
              <a:extLst>
                <a:ext uri="{FF2B5EF4-FFF2-40B4-BE49-F238E27FC236}">
                  <a16:creationId xmlns:a16="http://schemas.microsoft.com/office/drawing/2014/main" id="{051027C3-FEB9-C26C-87F8-670B6AB4C6F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F2A230B-CB47-AB41-9AE6-0C676990ACB6}"/>
              </a:ext>
            </a:extLst>
          </p:cNvPr>
          <p:cNvSpPr txBox="1"/>
          <p:nvPr/>
        </p:nvSpPr>
        <p:spPr>
          <a:xfrm>
            <a:off x="1171954" y="3696934"/>
            <a:ext cx="3243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igmar One"/>
                <a:ea typeface="Sigmar One"/>
                <a:cs typeface="Sigmar One"/>
                <a:sym typeface="Sigmar One"/>
              </a:rPr>
              <a:t>Buka control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latin typeface="Sigmar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D9691-45C0-1BCD-B670-05B38D30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60" y="513558"/>
            <a:ext cx="2089384" cy="114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7A784-0FC0-FA20-FEFB-49C0F4C7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245" y="2273570"/>
            <a:ext cx="2097297" cy="1008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339D2-1BBD-028C-C5F0-F1F2C8852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" t="18774" r="39703" b="14754"/>
          <a:stretch/>
        </p:blipFill>
        <p:spPr>
          <a:xfrm>
            <a:off x="6066123" y="3947006"/>
            <a:ext cx="2069539" cy="1171504"/>
          </a:xfrm>
          <a:prstGeom prst="rect">
            <a:avLst/>
          </a:prstGeom>
        </p:spPr>
      </p:pic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B61310BC-6D99-B82C-7233-EFD9C84821BC}"/>
              </a:ext>
            </a:extLst>
          </p:cNvPr>
          <p:cNvSpPr/>
          <p:nvPr/>
        </p:nvSpPr>
        <p:spPr>
          <a:xfrm rot="17182793" flipH="1">
            <a:off x="5066831" y="3613331"/>
            <a:ext cx="296178" cy="842332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2230AD0A-C67B-D35E-4876-6159C80FAFFB}"/>
              </a:ext>
            </a:extLst>
          </p:cNvPr>
          <p:cNvSpPr/>
          <p:nvPr/>
        </p:nvSpPr>
        <p:spPr>
          <a:xfrm rot="18368116">
            <a:off x="5076837" y="456047"/>
            <a:ext cx="300387" cy="707886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9FAA19B6-1F2F-0C56-B8FD-3E5F352CA1B1}"/>
              </a:ext>
            </a:extLst>
          </p:cNvPr>
          <p:cNvSpPr/>
          <p:nvPr/>
        </p:nvSpPr>
        <p:spPr>
          <a:xfrm>
            <a:off x="3765443" y="2373499"/>
            <a:ext cx="921549" cy="57625"/>
          </a:xfrm>
          <a:prstGeom prst="notch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8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5" grpId="0" build="p"/>
      <p:bldP spid="1686" grpId="0" build="p"/>
      <p:bldP spid="118" grpId="0"/>
      <p:bldP spid="50" grpId="0"/>
      <p:bldP spid="52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349834" y="655860"/>
            <a:ext cx="3313988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Klik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network and internet</a:t>
            </a:r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5070674" y="748470"/>
            <a:ext cx="4395307" cy="571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P</a:t>
            </a:r>
            <a:r>
              <a:rPr lang="en" sz="1600" dirty="0">
                <a:latin typeface="Sigmar One"/>
                <a:ea typeface="Sigmar One"/>
                <a:cs typeface="Sigmar One"/>
                <a:sym typeface="Sigmar One"/>
              </a:rPr>
              <a:t>ilih network &amp; sharing center</a:t>
            </a:r>
            <a:endParaRPr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4"/>
          </p:nvPr>
        </p:nvSpPr>
        <p:spPr>
          <a:xfrm>
            <a:off x="2568764" y="2906468"/>
            <a:ext cx="4006471" cy="614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Klik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change adapter settings</a:t>
            </a:r>
            <a:endParaRPr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1235467" y="131972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09</a:t>
            </a:r>
            <a:endParaRPr sz="4200" dirty="0"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14"/>
          </p:nvPr>
        </p:nvSpPr>
        <p:spPr>
          <a:xfrm>
            <a:off x="6972091" y="26429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10</a:t>
            </a:r>
            <a:endParaRPr sz="4200" dirty="0"/>
          </a:p>
        </p:txBody>
      </p:sp>
      <p:sp>
        <p:nvSpPr>
          <p:cNvPr id="740" name="Google Shape;740;p39"/>
          <p:cNvSpPr txBox="1">
            <a:spLocks noGrp="1"/>
          </p:cNvSpPr>
          <p:nvPr>
            <p:ph type="title" idx="15"/>
          </p:nvPr>
        </p:nvSpPr>
        <p:spPr>
          <a:xfrm>
            <a:off x="3882106" y="2420342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11</a:t>
            </a:r>
            <a:endParaRPr sz="4200" dirty="0"/>
          </a:p>
        </p:txBody>
      </p:sp>
      <p:grpSp>
        <p:nvGrpSpPr>
          <p:cNvPr id="34" name="Google Shape;1702;p56">
            <a:extLst>
              <a:ext uri="{FF2B5EF4-FFF2-40B4-BE49-F238E27FC236}">
                <a16:creationId xmlns:a16="http://schemas.microsoft.com/office/drawing/2014/main" id="{47BB592D-A403-F2C1-A02F-B8AE52F4B4E4}"/>
              </a:ext>
            </a:extLst>
          </p:cNvPr>
          <p:cNvGrpSpPr/>
          <p:nvPr/>
        </p:nvGrpSpPr>
        <p:grpSpPr>
          <a:xfrm>
            <a:off x="5897301" y="1190248"/>
            <a:ext cx="2768258" cy="1694064"/>
            <a:chOff x="6760357" y="1684931"/>
            <a:chExt cx="1911003" cy="1751862"/>
          </a:xfrm>
        </p:grpSpPr>
        <p:sp>
          <p:nvSpPr>
            <p:cNvPr id="35" name="Google Shape;1703;p56">
              <a:extLst>
                <a:ext uri="{FF2B5EF4-FFF2-40B4-BE49-F238E27FC236}">
                  <a16:creationId xmlns:a16="http://schemas.microsoft.com/office/drawing/2014/main" id="{18709E8D-A527-7B1E-AEB6-42FB980C31C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;p56">
              <a:extLst>
                <a:ext uri="{FF2B5EF4-FFF2-40B4-BE49-F238E27FC236}">
                  <a16:creationId xmlns:a16="http://schemas.microsoft.com/office/drawing/2014/main" id="{AADD9993-3B7D-1FD7-EE7B-EE3A77C95726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5;p56">
              <a:extLst>
                <a:ext uri="{FF2B5EF4-FFF2-40B4-BE49-F238E27FC236}">
                  <a16:creationId xmlns:a16="http://schemas.microsoft.com/office/drawing/2014/main" id="{8C4FCB1A-A9A3-A3D4-0FEC-3E1E0AE005D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6;p56">
              <a:extLst>
                <a:ext uri="{FF2B5EF4-FFF2-40B4-BE49-F238E27FC236}">
                  <a16:creationId xmlns:a16="http://schemas.microsoft.com/office/drawing/2014/main" id="{0683E057-AC30-F7F7-CDB8-7E657BFD1D1E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7;p56">
              <a:extLst>
                <a:ext uri="{FF2B5EF4-FFF2-40B4-BE49-F238E27FC236}">
                  <a16:creationId xmlns:a16="http://schemas.microsoft.com/office/drawing/2014/main" id="{C6258243-760C-0059-F102-1098DF53B89A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8;p56">
              <a:extLst>
                <a:ext uri="{FF2B5EF4-FFF2-40B4-BE49-F238E27FC236}">
                  <a16:creationId xmlns:a16="http://schemas.microsoft.com/office/drawing/2014/main" id="{2C506860-48CB-E6A3-7870-B7554AE32BEE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9;p56">
              <a:extLst>
                <a:ext uri="{FF2B5EF4-FFF2-40B4-BE49-F238E27FC236}">
                  <a16:creationId xmlns:a16="http://schemas.microsoft.com/office/drawing/2014/main" id="{DC80605C-B825-BDDE-5163-097070678C2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0;p56">
              <a:extLst>
                <a:ext uri="{FF2B5EF4-FFF2-40B4-BE49-F238E27FC236}">
                  <a16:creationId xmlns:a16="http://schemas.microsoft.com/office/drawing/2014/main" id="{57C68C0F-F407-C077-0D2F-B1008FE3AE3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1;p56">
              <a:extLst>
                <a:ext uri="{FF2B5EF4-FFF2-40B4-BE49-F238E27FC236}">
                  <a16:creationId xmlns:a16="http://schemas.microsoft.com/office/drawing/2014/main" id="{4B012CD4-197E-490F-9533-15011FA55FC1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2;p56">
              <a:extLst>
                <a:ext uri="{FF2B5EF4-FFF2-40B4-BE49-F238E27FC236}">
                  <a16:creationId xmlns:a16="http://schemas.microsoft.com/office/drawing/2014/main" id="{9C2B8921-C2AF-DB94-E804-D2FD8CA90F7B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3;p56">
              <a:extLst>
                <a:ext uri="{FF2B5EF4-FFF2-40B4-BE49-F238E27FC236}">
                  <a16:creationId xmlns:a16="http://schemas.microsoft.com/office/drawing/2014/main" id="{88461DB5-C11C-8067-88E8-ADDFFDA5CB86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4;p56">
              <a:extLst>
                <a:ext uri="{FF2B5EF4-FFF2-40B4-BE49-F238E27FC236}">
                  <a16:creationId xmlns:a16="http://schemas.microsoft.com/office/drawing/2014/main" id="{32052AFC-6899-8BC5-5C85-254FBFD896C6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15;p56">
              <a:extLst>
                <a:ext uri="{FF2B5EF4-FFF2-40B4-BE49-F238E27FC236}">
                  <a16:creationId xmlns:a16="http://schemas.microsoft.com/office/drawing/2014/main" id="{6E352D8C-22DE-AD9F-CF0E-E09A84E3D4C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16;p56">
              <a:extLst>
                <a:ext uri="{FF2B5EF4-FFF2-40B4-BE49-F238E27FC236}">
                  <a16:creationId xmlns:a16="http://schemas.microsoft.com/office/drawing/2014/main" id="{0D7E8133-6936-DF33-41B0-92055F16BDD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349834" y="1082322"/>
            <a:ext cx="2785350" cy="1694064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BD8632C6-09BD-EA7E-FFEF-9ECFBE7DD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70"/>
          <a:stretch/>
        </p:blipFill>
        <p:spPr>
          <a:xfrm>
            <a:off x="6142245" y="1623338"/>
            <a:ext cx="2311024" cy="1099247"/>
          </a:xfrm>
          <a:prstGeom prst="rect">
            <a:avLst/>
          </a:prstGeom>
        </p:spPr>
      </p:pic>
      <p:grpSp>
        <p:nvGrpSpPr>
          <p:cNvPr id="68" name="Google Shape;1687;p56">
            <a:extLst>
              <a:ext uri="{FF2B5EF4-FFF2-40B4-BE49-F238E27FC236}">
                <a16:creationId xmlns:a16="http://schemas.microsoft.com/office/drawing/2014/main" id="{8A2FF334-A7F4-0D36-09A6-FAB693916B2A}"/>
              </a:ext>
            </a:extLst>
          </p:cNvPr>
          <p:cNvGrpSpPr/>
          <p:nvPr/>
        </p:nvGrpSpPr>
        <p:grpSpPr>
          <a:xfrm>
            <a:off x="3044546" y="3319619"/>
            <a:ext cx="2914929" cy="1772714"/>
            <a:chOff x="6760357" y="1684931"/>
            <a:chExt cx="1911003" cy="1751862"/>
          </a:xfrm>
        </p:grpSpPr>
        <p:sp>
          <p:nvSpPr>
            <p:cNvPr id="69" name="Google Shape;1688;p56">
              <a:extLst>
                <a:ext uri="{FF2B5EF4-FFF2-40B4-BE49-F238E27FC236}">
                  <a16:creationId xmlns:a16="http://schemas.microsoft.com/office/drawing/2014/main" id="{01014E41-B866-FB3A-6260-1A987D6D56C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9;p56">
              <a:extLst>
                <a:ext uri="{FF2B5EF4-FFF2-40B4-BE49-F238E27FC236}">
                  <a16:creationId xmlns:a16="http://schemas.microsoft.com/office/drawing/2014/main" id="{73BAD86F-2AD1-1CB2-2ECF-09A022FCDBB4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90;p56">
              <a:extLst>
                <a:ext uri="{FF2B5EF4-FFF2-40B4-BE49-F238E27FC236}">
                  <a16:creationId xmlns:a16="http://schemas.microsoft.com/office/drawing/2014/main" id="{41C0287F-2821-5759-88CF-0503A70DD02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91;p56">
              <a:extLst>
                <a:ext uri="{FF2B5EF4-FFF2-40B4-BE49-F238E27FC236}">
                  <a16:creationId xmlns:a16="http://schemas.microsoft.com/office/drawing/2014/main" id="{B530816F-B4F2-EDC9-57BB-FA30A4B85EE0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92;p56">
              <a:extLst>
                <a:ext uri="{FF2B5EF4-FFF2-40B4-BE49-F238E27FC236}">
                  <a16:creationId xmlns:a16="http://schemas.microsoft.com/office/drawing/2014/main" id="{0B5719BA-D215-6E7C-7E94-288F4AF0EA34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93;p56">
              <a:extLst>
                <a:ext uri="{FF2B5EF4-FFF2-40B4-BE49-F238E27FC236}">
                  <a16:creationId xmlns:a16="http://schemas.microsoft.com/office/drawing/2014/main" id="{92CE2C2B-11B6-7AAC-1CC0-96D9E2A287C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94;p56">
              <a:extLst>
                <a:ext uri="{FF2B5EF4-FFF2-40B4-BE49-F238E27FC236}">
                  <a16:creationId xmlns:a16="http://schemas.microsoft.com/office/drawing/2014/main" id="{DF41DB30-1C01-9564-E13B-6EBB2A93EE72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5;p56">
              <a:extLst>
                <a:ext uri="{FF2B5EF4-FFF2-40B4-BE49-F238E27FC236}">
                  <a16:creationId xmlns:a16="http://schemas.microsoft.com/office/drawing/2014/main" id="{956775DE-413C-A27D-3193-81629A52D66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6;p56">
              <a:extLst>
                <a:ext uri="{FF2B5EF4-FFF2-40B4-BE49-F238E27FC236}">
                  <a16:creationId xmlns:a16="http://schemas.microsoft.com/office/drawing/2014/main" id="{686815FB-8A7A-02DB-1E9B-6A0607FC468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7;p56">
              <a:extLst>
                <a:ext uri="{FF2B5EF4-FFF2-40B4-BE49-F238E27FC236}">
                  <a16:creationId xmlns:a16="http://schemas.microsoft.com/office/drawing/2014/main" id="{20B2E9E2-619D-1EF5-09A0-EB623AAAD7EC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8;p56">
              <a:extLst>
                <a:ext uri="{FF2B5EF4-FFF2-40B4-BE49-F238E27FC236}">
                  <a16:creationId xmlns:a16="http://schemas.microsoft.com/office/drawing/2014/main" id="{112E55DF-F470-67DA-E9AD-89F4C7C9035E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9;p56">
              <a:extLst>
                <a:ext uri="{FF2B5EF4-FFF2-40B4-BE49-F238E27FC236}">
                  <a16:creationId xmlns:a16="http://schemas.microsoft.com/office/drawing/2014/main" id="{26E2787B-2041-BA16-44CF-5AA13019A743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00;p56">
              <a:extLst>
                <a:ext uri="{FF2B5EF4-FFF2-40B4-BE49-F238E27FC236}">
                  <a16:creationId xmlns:a16="http://schemas.microsoft.com/office/drawing/2014/main" id="{B21C4855-2F2E-B5F5-F7E2-3950A714BDAB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01;p56">
              <a:extLst>
                <a:ext uri="{FF2B5EF4-FFF2-40B4-BE49-F238E27FC236}">
                  <a16:creationId xmlns:a16="http://schemas.microsoft.com/office/drawing/2014/main" id="{0A1C0AC1-D519-7210-EB9B-CE143CC049B3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AB61339-705F-9E00-7CDC-9AA2F2696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34"/>
          <a:stretch/>
        </p:blipFill>
        <p:spPr>
          <a:xfrm>
            <a:off x="3278530" y="3761373"/>
            <a:ext cx="2457408" cy="115090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8F2E3A8-1886-CBB1-1DCB-8E4583AB0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191"/>
          <a:stretch/>
        </p:blipFill>
        <p:spPr>
          <a:xfrm>
            <a:off x="573748" y="1504725"/>
            <a:ext cx="2337521" cy="1116029"/>
          </a:xfrm>
          <a:prstGeom prst="rect">
            <a:avLst/>
          </a:prstGeom>
        </p:spPr>
      </p:pic>
      <p:grpSp>
        <p:nvGrpSpPr>
          <p:cNvPr id="85" name="Google Shape;1418;p50">
            <a:extLst>
              <a:ext uri="{FF2B5EF4-FFF2-40B4-BE49-F238E27FC236}">
                <a16:creationId xmlns:a16="http://schemas.microsoft.com/office/drawing/2014/main" id="{3A540122-75EA-8C5E-B4F2-DD97245FD8F6}"/>
              </a:ext>
            </a:extLst>
          </p:cNvPr>
          <p:cNvGrpSpPr/>
          <p:nvPr/>
        </p:nvGrpSpPr>
        <p:grpSpPr>
          <a:xfrm flipH="1">
            <a:off x="0" y="4085812"/>
            <a:ext cx="1108933" cy="1110852"/>
            <a:chOff x="1882350" y="2901675"/>
            <a:chExt cx="491200" cy="492050"/>
          </a:xfrm>
        </p:grpSpPr>
        <p:sp>
          <p:nvSpPr>
            <p:cNvPr id="86" name="Google Shape;1419;p50">
              <a:extLst>
                <a:ext uri="{FF2B5EF4-FFF2-40B4-BE49-F238E27FC236}">
                  <a16:creationId xmlns:a16="http://schemas.microsoft.com/office/drawing/2014/main" id="{B318B11D-BE74-A27C-5970-BA78B22C1DD4}"/>
                </a:ext>
              </a:extLst>
            </p:cNvPr>
            <p:cNvSpPr/>
            <p:nvPr/>
          </p:nvSpPr>
          <p:spPr>
            <a:xfrm>
              <a:off x="2128350" y="29016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9808" y="9808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20;p50">
              <a:extLst>
                <a:ext uri="{FF2B5EF4-FFF2-40B4-BE49-F238E27FC236}">
                  <a16:creationId xmlns:a16="http://schemas.microsoft.com/office/drawing/2014/main" id="{317E1660-D5EA-32E0-0C88-5705FB1A3BFD}"/>
                </a:ext>
              </a:extLst>
            </p:cNvPr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418;p50">
            <a:extLst>
              <a:ext uri="{FF2B5EF4-FFF2-40B4-BE49-F238E27FC236}">
                <a16:creationId xmlns:a16="http://schemas.microsoft.com/office/drawing/2014/main" id="{0782F8F8-1920-4B30-072B-FA9F681BAFD3}"/>
              </a:ext>
            </a:extLst>
          </p:cNvPr>
          <p:cNvGrpSpPr/>
          <p:nvPr/>
        </p:nvGrpSpPr>
        <p:grpSpPr>
          <a:xfrm flipH="1">
            <a:off x="8047730" y="4032648"/>
            <a:ext cx="1108933" cy="1110852"/>
            <a:chOff x="1882350" y="2901675"/>
            <a:chExt cx="491200" cy="492050"/>
          </a:xfrm>
        </p:grpSpPr>
        <p:sp>
          <p:nvSpPr>
            <p:cNvPr id="89" name="Google Shape;1419;p50">
              <a:extLst>
                <a:ext uri="{FF2B5EF4-FFF2-40B4-BE49-F238E27FC236}">
                  <a16:creationId xmlns:a16="http://schemas.microsoft.com/office/drawing/2014/main" id="{2F3C78E6-99A9-AD19-83B1-43F60C5394D9}"/>
                </a:ext>
              </a:extLst>
            </p:cNvPr>
            <p:cNvSpPr/>
            <p:nvPr/>
          </p:nvSpPr>
          <p:spPr>
            <a:xfrm>
              <a:off x="2128350" y="290167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9808" y="9808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0" name="Google Shape;1420;p50">
              <a:extLst>
                <a:ext uri="{FF2B5EF4-FFF2-40B4-BE49-F238E27FC236}">
                  <a16:creationId xmlns:a16="http://schemas.microsoft.com/office/drawing/2014/main" id="{BF0AA827-E034-CA6B-415A-92B42B033F2D}"/>
                </a:ext>
              </a:extLst>
            </p:cNvPr>
            <p:cNvSpPr/>
            <p:nvPr/>
          </p:nvSpPr>
          <p:spPr>
            <a:xfrm>
              <a:off x="1882350" y="3148525"/>
              <a:ext cx="245200" cy="245200"/>
            </a:xfrm>
            <a:custGeom>
              <a:avLst/>
              <a:gdLst/>
              <a:ahLst/>
              <a:cxnLst/>
              <a:rect l="l" t="t" r="r" b="b"/>
              <a:pathLst>
                <a:path w="9808" h="9808" extrusionOk="0">
                  <a:moveTo>
                    <a:pt x="0" y="1"/>
                  </a:moveTo>
                  <a:lnTo>
                    <a:pt x="0" y="9808"/>
                  </a:lnTo>
                  <a:lnTo>
                    <a:pt x="9807" y="9808"/>
                  </a:lnTo>
                  <a:lnTo>
                    <a:pt x="9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0A1DC145-F8BB-5111-D19B-8D592344582A}"/>
              </a:ext>
            </a:extLst>
          </p:cNvPr>
          <p:cNvSpPr/>
          <p:nvPr/>
        </p:nvSpPr>
        <p:spPr>
          <a:xfrm rot="18368116">
            <a:off x="5068964" y="1295585"/>
            <a:ext cx="455209" cy="826883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14E64C7-BC50-8542-ED32-82BCC0E268EB}"/>
              </a:ext>
            </a:extLst>
          </p:cNvPr>
          <p:cNvSpPr/>
          <p:nvPr/>
        </p:nvSpPr>
        <p:spPr>
          <a:xfrm rot="20943529" flipH="1">
            <a:off x="3506664" y="944437"/>
            <a:ext cx="413057" cy="803693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3623DBC3-B337-8E7B-6FFD-9907A78461FB}"/>
              </a:ext>
            </a:extLst>
          </p:cNvPr>
          <p:cNvSpPr/>
          <p:nvPr/>
        </p:nvSpPr>
        <p:spPr>
          <a:xfrm rot="20943529">
            <a:off x="2344952" y="3359526"/>
            <a:ext cx="388966" cy="803693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/>
      <p:bldP spid="731" grpId="0" build="p"/>
      <p:bldP spid="732" grpId="0" build="p"/>
      <p:bldP spid="738" grpId="0"/>
      <p:bldP spid="739" grpId="0"/>
      <p:bldP spid="7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"/>
          <p:cNvSpPr txBox="1">
            <a:spLocks noGrp="1"/>
          </p:cNvSpPr>
          <p:nvPr>
            <p:ph type="subTitle" idx="1"/>
          </p:nvPr>
        </p:nvSpPr>
        <p:spPr>
          <a:xfrm>
            <a:off x="977276" y="205283"/>
            <a:ext cx="401835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Kemudian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pilih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ethernet 2</a:t>
            </a:r>
            <a:endParaRPr sz="14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5317572" y="264947"/>
            <a:ext cx="2454012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Klik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icon properties</a:t>
            </a:r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3565629" y="2891526"/>
            <a:ext cx="2124789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P</a:t>
            </a:r>
            <a:r>
              <a:rPr lang="en" sz="1600" dirty="0">
                <a:latin typeface="Sigmar One"/>
                <a:ea typeface="Sigmar One"/>
                <a:cs typeface="Sigmar One"/>
                <a:sym typeface="Sigmar One"/>
              </a:rPr>
              <a:t>ilih </a:t>
            </a: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I</a:t>
            </a:r>
            <a:r>
              <a:rPr lang="en" sz="1600" dirty="0">
                <a:latin typeface="Sigmar One"/>
                <a:ea typeface="Sigmar One"/>
                <a:cs typeface="Sigmar One"/>
                <a:sym typeface="Sigmar One"/>
              </a:rPr>
              <a:t>nternet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P</a:t>
            </a:r>
            <a:r>
              <a:rPr lang="en" sz="1600" dirty="0">
                <a:latin typeface="Sigmar One"/>
                <a:ea typeface="Sigmar One"/>
                <a:cs typeface="Sigmar One"/>
                <a:sym typeface="Sigmar One"/>
              </a:rPr>
              <a:t>rotocol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Sigmar One"/>
                <a:ea typeface="Sigmar One"/>
                <a:cs typeface="Sigmar One"/>
                <a:sym typeface="Sigmar One"/>
              </a:rPr>
              <a:t>version 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(</a:t>
            </a:r>
            <a:r>
              <a:rPr lang="en-ID" sz="1600" dirty="0" err="1">
                <a:latin typeface="Sigmar One"/>
                <a:ea typeface="Sigmar One"/>
                <a:cs typeface="Sigmar One"/>
                <a:sym typeface="Sigmar One"/>
              </a:rPr>
              <a:t>tcp</a:t>
            </a:r>
            <a:r>
              <a:rPr lang="en-ID" sz="1600" dirty="0">
                <a:latin typeface="Sigmar One"/>
                <a:ea typeface="Sigmar One"/>
                <a:cs typeface="Sigmar One"/>
                <a:sym typeface="Sigmar One"/>
              </a:rPr>
              <a:t>/ipv4)</a:t>
            </a:r>
          </a:p>
        </p:txBody>
      </p:sp>
      <p:sp>
        <p:nvSpPr>
          <p:cNvPr id="737" name="Google Shape;737;p39"/>
          <p:cNvSpPr txBox="1">
            <a:spLocks noGrp="1"/>
          </p:cNvSpPr>
          <p:nvPr>
            <p:ph type="title" idx="9"/>
          </p:nvPr>
        </p:nvSpPr>
        <p:spPr>
          <a:xfrm>
            <a:off x="134294" y="47342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12</a:t>
            </a:r>
            <a:endParaRPr sz="4200" dirty="0"/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4417753" y="91599"/>
            <a:ext cx="1104711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13</a:t>
            </a:r>
            <a:endParaRPr sz="4200" dirty="0"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14"/>
          </p:nvPr>
        </p:nvSpPr>
        <p:spPr>
          <a:xfrm>
            <a:off x="2555768" y="28041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14</a:t>
            </a:r>
            <a:endParaRPr sz="4200" dirty="0"/>
          </a:p>
        </p:txBody>
      </p:sp>
      <p:grpSp>
        <p:nvGrpSpPr>
          <p:cNvPr id="17" name="Google Shape;1687;p56">
            <a:extLst>
              <a:ext uri="{FF2B5EF4-FFF2-40B4-BE49-F238E27FC236}">
                <a16:creationId xmlns:a16="http://schemas.microsoft.com/office/drawing/2014/main" id="{DEE5E536-A860-682A-274D-89FDC54A39E6}"/>
              </a:ext>
            </a:extLst>
          </p:cNvPr>
          <p:cNvGrpSpPr/>
          <p:nvPr/>
        </p:nvGrpSpPr>
        <p:grpSpPr>
          <a:xfrm>
            <a:off x="502642" y="665597"/>
            <a:ext cx="3388273" cy="2200694"/>
            <a:chOff x="6760357" y="1684931"/>
            <a:chExt cx="1911003" cy="1751862"/>
          </a:xfrm>
        </p:grpSpPr>
        <p:sp>
          <p:nvSpPr>
            <p:cNvPr id="18" name="Google Shape;1688;p56">
              <a:extLst>
                <a:ext uri="{FF2B5EF4-FFF2-40B4-BE49-F238E27FC236}">
                  <a16:creationId xmlns:a16="http://schemas.microsoft.com/office/drawing/2014/main" id="{16675A60-4B0B-C91F-541D-395FC48C6F2A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9;p56">
              <a:extLst>
                <a:ext uri="{FF2B5EF4-FFF2-40B4-BE49-F238E27FC236}">
                  <a16:creationId xmlns:a16="http://schemas.microsoft.com/office/drawing/2014/main" id="{61DFFA46-1CF2-6422-50B1-B745EDA86ED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0;p56">
              <a:extLst>
                <a:ext uri="{FF2B5EF4-FFF2-40B4-BE49-F238E27FC236}">
                  <a16:creationId xmlns:a16="http://schemas.microsoft.com/office/drawing/2014/main" id="{201AB3EA-532E-991C-7064-A760DDF3CF0E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1;p56">
              <a:extLst>
                <a:ext uri="{FF2B5EF4-FFF2-40B4-BE49-F238E27FC236}">
                  <a16:creationId xmlns:a16="http://schemas.microsoft.com/office/drawing/2014/main" id="{053E1F9F-4FAC-66A6-6912-585A47E816BF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2;p56">
              <a:extLst>
                <a:ext uri="{FF2B5EF4-FFF2-40B4-BE49-F238E27FC236}">
                  <a16:creationId xmlns:a16="http://schemas.microsoft.com/office/drawing/2014/main" id="{D9975BC2-A53C-71B6-5F2E-8386527A0ED2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3;p56">
              <a:extLst>
                <a:ext uri="{FF2B5EF4-FFF2-40B4-BE49-F238E27FC236}">
                  <a16:creationId xmlns:a16="http://schemas.microsoft.com/office/drawing/2014/main" id="{CD90ECF1-E626-EFCF-14CF-7B588A0669B7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4;p56">
              <a:extLst>
                <a:ext uri="{FF2B5EF4-FFF2-40B4-BE49-F238E27FC236}">
                  <a16:creationId xmlns:a16="http://schemas.microsoft.com/office/drawing/2014/main" id="{E3F2F100-46BF-AF91-4F50-A9628326F4A0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5;p56">
              <a:extLst>
                <a:ext uri="{FF2B5EF4-FFF2-40B4-BE49-F238E27FC236}">
                  <a16:creationId xmlns:a16="http://schemas.microsoft.com/office/drawing/2014/main" id="{B0751147-F4F0-E233-1EF1-8C4FB7C54EE6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6;p56">
              <a:extLst>
                <a:ext uri="{FF2B5EF4-FFF2-40B4-BE49-F238E27FC236}">
                  <a16:creationId xmlns:a16="http://schemas.microsoft.com/office/drawing/2014/main" id="{432CA572-EBB9-9BE2-471C-C9FCE9132324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97;p56">
              <a:extLst>
                <a:ext uri="{FF2B5EF4-FFF2-40B4-BE49-F238E27FC236}">
                  <a16:creationId xmlns:a16="http://schemas.microsoft.com/office/drawing/2014/main" id="{E6DE0862-0A62-BCAB-F784-2D00AFE9C26D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8;p56">
              <a:extLst>
                <a:ext uri="{FF2B5EF4-FFF2-40B4-BE49-F238E27FC236}">
                  <a16:creationId xmlns:a16="http://schemas.microsoft.com/office/drawing/2014/main" id="{F159E4A4-3BC9-B9EA-7081-D51C9DB87346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9;p56">
              <a:extLst>
                <a:ext uri="{FF2B5EF4-FFF2-40B4-BE49-F238E27FC236}">
                  <a16:creationId xmlns:a16="http://schemas.microsoft.com/office/drawing/2014/main" id="{FF108680-E202-E657-F66E-BA6BBBB619FE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0;p56">
              <a:extLst>
                <a:ext uri="{FF2B5EF4-FFF2-40B4-BE49-F238E27FC236}">
                  <a16:creationId xmlns:a16="http://schemas.microsoft.com/office/drawing/2014/main" id="{D87EA9A3-F408-0DB1-5893-BED02251778C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1;p56">
              <a:extLst>
                <a:ext uri="{FF2B5EF4-FFF2-40B4-BE49-F238E27FC236}">
                  <a16:creationId xmlns:a16="http://schemas.microsoft.com/office/drawing/2014/main" id="{7B499B7F-9575-BDA8-8191-BFE47FFCB881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702;p56">
            <a:extLst>
              <a:ext uri="{FF2B5EF4-FFF2-40B4-BE49-F238E27FC236}">
                <a16:creationId xmlns:a16="http://schemas.microsoft.com/office/drawing/2014/main" id="{47BB592D-A403-F2C1-A02F-B8AE52F4B4E4}"/>
              </a:ext>
            </a:extLst>
          </p:cNvPr>
          <p:cNvGrpSpPr/>
          <p:nvPr/>
        </p:nvGrpSpPr>
        <p:grpSpPr>
          <a:xfrm>
            <a:off x="5792206" y="644901"/>
            <a:ext cx="1697923" cy="2148063"/>
            <a:chOff x="6760357" y="1684931"/>
            <a:chExt cx="1911003" cy="1751862"/>
          </a:xfrm>
        </p:grpSpPr>
        <p:sp>
          <p:nvSpPr>
            <p:cNvPr id="35" name="Google Shape;1703;p56">
              <a:extLst>
                <a:ext uri="{FF2B5EF4-FFF2-40B4-BE49-F238E27FC236}">
                  <a16:creationId xmlns:a16="http://schemas.microsoft.com/office/drawing/2014/main" id="{18709E8D-A527-7B1E-AEB6-42FB980C31C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;p56">
              <a:extLst>
                <a:ext uri="{FF2B5EF4-FFF2-40B4-BE49-F238E27FC236}">
                  <a16:creationId xmlns:a16="http://schemas.microsoft.com/office/drawing/2014/main" id="{AADD9993-3B7D-1FD7-EE7B-EE3A77C95726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5;p56">
              <a:extLst>
                <a:ext uri="{FF2B5EF4-FFF2-40B4-BE49-F238E27FC236}">
                  <a16:creationId xmlns:a16="http://schemas.microsoft.com/office/drawing/2014/main" id="{8C4FCB1A-A9A3-A3D4-0FEC-3E1E0AE005D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6;p56">
              <a:extLst>
                <a:ext uri="{FF2B5EF4-FFF2-40B4-BE49-F238E27FC236}">
                  <a16:creationId xmlns:a16="http://schemas.microsoft.com/office/drawing/2014/main" id="{0683E057-AC30-F7F7-CDB8-7E657BFD1D1E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7;p56">
              <a:extLst>
                <a:ext uri="{FF2B5EF4-FFF2-40B4-BE49-F238E27FC236}">
                  <a16:creationId xmlns:a16="http://schemas.microsoft.com/office/drawing/2014/main" id="{C6258243-760C-0059-F102-1098DF53B89A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8;p56">
              <a:extLst>
                <a:ext uri="{FF2B5EF4-FFF2-40B4-BE49-F238E27FC236}">
                  <a16:creationId xmlns:a16="http://schemas.microsoft.com/office/drawing/2014/main" id="{2C506860-48CB-E6A3-7870-B7554AE32BEE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9;p56">
              <a:extLst>
                <a:ext uri="{FF2B5EF4-FFF2-40B4-BE49-F238E27FC236}">
                  <a16:creationId xmlns:a16="http://schemas.microsoft.com/office/drawing/2014/main" id="{DC80605C-B825-BDDE-5163-097070678C2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0;p56">
              <a:extLst>
                <a:ext uri="{FF2B5EF4-FFF2-40B4-BE49-F238E27FC236}">
                  <a16:creationId xmlns:a16="http://schemas.microsoft.com/office/drawing/2014/main" id="{57C68C0F-F407-C077-0D2F-B1008FE3AE3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1;p56">
              <a:extLst>
                <a:ext uri="{FF2B5EF4-FFF2-40B4-BE49-F238E27FC236}">
                  <a16:creationId xmlns:a16="http://schemas.microsoft.com/office/drawing/2014/main" id="{4B012CD4-197E-490F-9533-15011FA55FC1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2;p56">
              <a:extLst>
                <a:ext uri="{FF2B5EF4-FFF2-40B4-BE49-F238E27FC236}">
                  <a16:creationId xmlns:a16="http://schemas.microsoft.com/office/drawing/2014/main" id="{9C2B8921-C2AF-DB94-E804-D2FD8CA90F7B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3;p56">
              <a:extLst>
                <a:ext uri="{FF2B5EF4-FFF2-40B4-BE49-F238E27FC236}">
                  <a16:creationId xmlns:a16="http://schemas.microsoft.com/office/drawing/2014/main" id="{88461DB5-C11C-8067-88E8-ADDFFDA5CB86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4;p56">
              <a:extLst>
                <a:ext uri="{FF2B5EF4-FFF2-40B4-BE49-F238E27FC236}">
                  <a16:creationId xmlns:a16="http://schemas.microsoft.com/office/drawing/2014/main" id="{32052AFC-6899-8BC5-5C85-254FBFD896C6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15;p56">
              <a:extLst>
                <a:ext uri="{FF2B5EF4-FFF2-40B4-BE49-F238E27FC236}">
                  <a16:creationId xmlns:a16="http://schemas.microsoft.com/office/drawing/2014/main" id="{6E352D8C-22DE-AD9F-CF0E-E09A84E3D4C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16;p56">
              <a:extLst>
                <a:ext uri="{FF2B5EF4-FFF2-40B4-BE49-F238E27FC236}">
                  <a16:creationId xmlns:a16="http://schemas.microsoft.com/office/drawing/2014/main" id="{0D7E8133-6936-DF33-41B0-92055F16BDD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5780550" y="3045782"/>
            <a:ext cx="1748143" cy="2060967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CDB06D38-9490-3D49-E9A3-FF933FA9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2" y="1169089"/>
            <a:ext cx="1411212" cy="143626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B43FDB0-C025-459B-44F5-6A64EE35F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9" r="4915"/>
          <a:stretch/>
        </p:blipFill>
        <p:spPr>
          <a:xfrm>
            <a:off x="5932800" y="3565724"/>
            <a:ext cx="1443641" cy="136083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580CB76-44C1-A8A2-EFCA-9B9D642E87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068"/>
          <a:stretch/>
        </p:blipFill>
        <p:spPr>
          <a:xfrm>
            <a:off x="770516" y="1212936"/>
            <a:ext cx="2860562" cy="1430903"/>
          </a:xfrm>
          <a:prstGeom prst="rect">
            <a:avLst/>
          </a:prstGeom>
        </p:spPr>
      </p:pic>
      <p:grpSp>
        <p:nvGrpSpPr>
          <p:cNvPr id="77" name="Google Shape;1585;p52">
            <a:extLst>
              <a:ext uri="{FF2B5EF4-FFF2-40B4-BE49-F238E27FC236}">
                <a16:creationId xmlns:a16="http://schemas.microsoft.com/office/drawing/2014/main" id="{9B4C67EC-707B-2ED5-F1D8-5C9B936891C1}"/>
              </a:ext>
            </a:extLst>
          </p:cNvPr>
          <p:cNvGrpSpPr/>
          <p:nvPr/>
        </p:nvGrpSpPr>
        <p:grpSpPr>
          <a:xfrm rot="6489704">
            <a:off x="3887864" y="678847"/>
            <a:ext cx="893171" cy="492086"/>
            <a:chOff x="1510425" y="1138750"/>
            <a:chExt cx="1329300" cy="395500"/>
          </a:xfrm>
        </p:grpSpPr>
        <p:sp>
          <p:nvSpPr>
            <p:cNvPr id="78" name="Google Shape;1586;p52">
              <a:extLst>
                <a:ext uri="{FF2B5EF4-FFF2-40B4-BE49-F238E27FC236}">
                  <a16:creationId xmlns:a16="http://schemas.microsoft.com/office/drawing/2014/main" id="{4EB7D44B-6EAA-CBD6-60B8-88CE58AD0C12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587;p52">
              <a:extLst>
                <a:ext uri="{FF2B5EF4-FFF2-40B4-BE49-F238E27FC236}">
                  <a16:creationId xmlns:a16="http://schemas.microsoft.com/office/drawing/2014/main" id="{306F1851-2167-683E-CDAC-21E603046827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88;p52">
              <a:extLst>
                <a:ext uri="{FF2B5EF4-FFF2-40B4-BE49-F238E27FC236}">
                  <a16:creationId xmlns:a16="http://schemas.microsoft.com/office/drawing/2014/main" id="{98A38CFC-EDF3-D210-A110-FF60D1DEDE1E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54E0A07F-78EF-4AD0-C1FE-76FC4CDDDB2A}"/>
              </a:ext>
            </a:extLst>
          </p:cNvPr>
          <p:cNvSpPr/>
          <p:nvPr/>
        </p:nvSpPr>
        <p:spPr>
          <a:xfrm flipH="1">
            <a:off x="7777726" y="504957"/>
            <a:ext cx="388997" cy="654401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EDB65878-BC8A-91BC-B4C0-A4F8CD16BED9}"/>
              </a:ext>
            </a:extLst>
          </p:cNvPr>
          <p:cNvSpPr/>
          <p:nvPr/>
        </p:nvSpPr>
        <p:spPr>
          <a:xfrm rot="18368436">
            <a:off x="4871933" y="3957761"/>
            <a:ext cx="413286" cy="792755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67" name="Google Shape;7082;p77">
            <a:extLst>
              <a:ext uri="{FF2B5EF4-FFF2-40B4-BE49-F238E27FC236}">
                <a16:creationId xmlns:a16="http://schemas.microsoft.com/office/drawing/2014/main" id="{2069E197-A3D5-A72D-FD09-0FD49068F961}"/>
              </a:ext>
            </a:extLst>
          </p:cNvPr>
          <p:cNvGrpSpPr/>
          <p:nvPr/>
        </p:nvGrpSpPr>
        <p:grpSpPr>
          <a:xfrm>
            <a:off x="477744" y="4116328"/>
            <a:ext cx="339253" cy="318042"/>
            <a:chOff x="4456875" y="2635825"/>
            <a:chExt cx="481825" cy="451700"/>
          </a:xfrm>
        </p:grpSpPr>
        <p:sp>
          <p:nvSpPr>
            <p:cNvPr id="68" name="Google Shape;7083;p77">
              <a:extLst>
                <a:ext uri="{FF2B5EF4-FFF2-40B4-BE49-F238E27FC236}">
                  <a16:creationId xmlns:a16="http://schemas.microsoft.com/office/drawing/2014/main" id="{5EB429A6-B0C4-CFC3-2A6B-05C388B24782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7084;p77">
              <a:extLst>
                <a:ext uri="{FF2B5EF4-FFF2-40B4-BE49-F238E27FC236}">
                  <a16:creationId xmlns:a16="http://schemas.microsoft.com/office/drawing/2014/main" id="{9844002D-14A7-B672-E1E1-0285CB465EF1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7085;p77">
              <a:extLst>
                <a:ext uri="{FF2B5EF4-FFF2-40B4-BE49-F238E27FC236}">
                  <a16:creationId xmlns:a16="http://schemas.microsoft.com/office/drawing/2014/main" id="{742DA0E1-EEC8-102E-7EFC-1A2563D822AB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7086;p77">
              <a:extLst>
                <a:ext uri="{FF2B5EF4-FFF2-40B4-BE49-F238E27FC236}">
                  <a16:creationId xmlns:a16="http://schemas.microsoft.com/office/drawing/2014/main" id="{8A901A31-CE61-9967-70B1-9FC8BD9917A7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7087;p77">
              <a:extLst>
                <a:ext uri="{FF2B5EF4-FFF2-40B4-BE49-F238E27FC236}">
                  <a16:creationId xmlns:a16="http://schemas.microsoft.com/office/drawing/2014/main" id="{321DBC7C-A9A1-175B-BDA3-D7242FB9AF4C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7088;p77">
              <a:extLst>
                <a:ext uri="{FF2B5EF4-FFF2-40B4-BE49-F238E27FC236}">
                  <a16:creationId xmlns:a16="http://schemas.microsoft.com/office/drawing/2014/main" id="{04FAA77E-9E8A-13C1-145D-D9603CBEC892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7082;p77">
            <a:extLst>
              <a:ext uri="{FF2B5EF4-FFF2-40B4-BE49-F238E27FC236}">
                <a16:creationId xmlns:a16="http://schemas.microsoft.com/office/drawing/2014/main" id="{841230F1-7CAF-D080-FFB5-83D037FC96A3}"/>
              </a:ext>
            </a:extLst>
          </p:cNvPr>
          <p:cNvGrpSpPr/>
          <p:nvPr/>
        </p:nvGrpSpPr>
        <p:grpSpPr>
          <a:xfrm>
            <a:off x="944119" y="4116328"/>
            <a:ext cx="339253" cy="318042"/>
            <a:chOff x="4456875" y="2635825"/>
            <a:chExt cx="481825" cy="451700"/>
          </a:xfrm>
        </p:grpSpPr>
        <p:sp>
          <p:nvSpPr>
            <p:cNvPr id="82" name="Google Shape;7083;p77">
              <a:extLst>
                <a:ext uri="{FF2B5EF4-FFF2-40B4-BE49-F238E27FC236}">
                  <a16:creationId xmlns:a16="http://schemas.microsoft.com/office/drawing/2014/main" id="{2269936D-DB3F-015E-1792-8462E3525E84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" name="Google Shape;7084;p77">
              <a:extLst>
                <a:ext uri="{FF2B5EF4-FFF2-40B4-BE49-F238E27FC236}">
                  <a16:creationId xmlns:a16="http://schemas.microsoft.com/office/drawing/2014/main" id="{73BCE28A-7A3D-0235-CDD6-DF8B77F3DD7A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7085;p77">
              <a:extLst>
                <a:ext uri="{FF2B5EF4-FFF2-40B4-BE49-F238E27FC236}">
                  <a16:creationId xmlns:a16="http://schemas.microsoft.com/office/drawing/2014/main" id="{6B2DED7C-5E8E-203C-3CF4-5182E5988251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7086;p77">
              <a:extLst>
                <a:ext uri="{FF2B5EF4-FFF2-40B4-BE49-F238E27FC236}">
                  <a16:creationId xmlns:a16="http://schemas.microsoft.com/office/drawing/2014/main" id="{3D837F7F-74E5-7AF7-9978-151070647BA9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7087;p77">
              <a:extLst>
                <a:ext uri="{FF2B5EF4-FFF2-40B4-BE49-F238E27FC236}">
                  <a16:creationId xmlns:a16="http://schemas.microsoft.com/office/drawing/2014/main" id="{A11054E7-0C56-40F9-ED88-F0978030BCB5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7088;p77">
              <a:extLst>
                <a:ext uri="{FF2B5EF4-FFF2-40B4-BE49-F238E27FC236}">
                  <a16:creationId xmlns:a16="http://schemas.microsoft.com/office/drawing/2014/main" id="{C179E2AC-5C3A-DD8F-0307-3503D357A23A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" name="Google Shape;7082;p77">
            <a:extLst>
              <a:ext uri="{FF2B5EF4-FFF2-40B4-BE49-F238E27FC236}">
                <a16:creationId xmlns:a16="http://schemas.microsoft.com/office/drawing/2014/main" id="{5682740D-441F-1877-E4CE-24970706D334}"/>
              </a:ext>
            </a:extLst>
          </p:cNvPr>
          <p:cNvGrpSpPr/>
          <p:nvPr/>
        </p:nvGrpSpPr>
        <p:grpSpPr>
          <a:xfrm>
            <a:off x="1410675" y="4116328"/>
            <a:ext cx="339253" cy="318042"/>
            <a:chOff x="4456875" y="2635825"/>
            <a:chExt cx="481825" cy="451700"/>
          </a:xfrm>
        </p:grpSpPr>
        <p:sp>
          <p:nvSpPr>
            <p:cNvPr id="92" name="Google Shape;7083;p77">
              <a:extLst>
                <a:ext uri="{FF2B5EF4-FFF2-40B4-BE49-F238E27FC236}">
                  <a16:creationId xmlns:a16="http://schemas.microsoft.com/office/drawing/2014/main" id="{A833C5A7-4EF9-FF70-B931-CAAA30E92298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7084;p77">
              <a:extLst>
                <a:ext uri="{FF2B5EF4-FFF2-40B4-BE49-F238E27FC236}">
                  <a16:creationId xmlns:a16="http://schemas.microsoft.com/office/drawing/2014/main" id="{20A0F633-3159-DBEE-DE58-C54D5AA1D745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7085;p77">
              <a:extLst>
                <a:ext uri="{FF2B5EF4-FFF2-40B4-BE49-F238E27FC236}">
                  <a16:creationId xmlns:a16="http://schemas.microsoft.com/office/drawing/2014/main" id="{01416A35-2735-CF45-052F-057072386BA0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7086;p77">
              <a:extLst>
                <a:ext uri="{FF2B5EF4-FFF2-40B4-BE49-F238E27FC236}">
                  <a16:creationId xmlns:a16="http://schemas.microsoft.com/office/drawing/2014/main" id="{CD181EFD-7E02-7C48-D0B8-1B870564203A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7087;p77">
              <a:extLst>
                <a:ext uri="{FF2B5EF4-FFF2-40B4-BE49-F238E27FC236}">
                  <a16:creationId xmlns:a16="http://schemas.microsoft.com/office/drawing/2014/main" id="{326C30EC-8649-461D-DF75-B98278522FCE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" name="Google Shape;7088;p77">
              <a:extLst>
                <a:ext uri="{FF2B5EF4-FFF2-40B4-BE49-F238E27FC236}">
                  <a16:creationId xmlns:a16="http://schemas.microsoft.com/office/drawing/2014/main" id="{86EC671C-F326-FB78-E195-8BCA69991D18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67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731687" y="535367"/>
            <a:ext cx="310598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Klik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use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following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Sigmar One"/>
                <a:ea typeface="Sigmar One"/>
                <a:cs typeface="Sigmar One"/>
                <a:sym typeface="Sigmar One"/>
              </a:rPr>
              <a:t>ip</a:t>
            </a: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 address</a:t>
            </a:r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6593657" y="518707"/>
            <a:ext cx="2652536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Kemudian</a:t>
            </a:r>
            <a:endParaRPr lang="en-US" sz="1600" dirty="0">
              <a:latin typeface="Sigmar One"/>
              <a:ea typeface="Sigmar One"/>
              <a:cs typeface="Sigmar One"/>
              <a:sym typeface="Sigmar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isi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dns</a:t>
            </a:r>
            <a:endParaRPr lang="en-US" sz="1600" dirty="0">
              <a:latin typeface="Sigmar One"/>
              <a:ea typeface="Sigmar One"/>
              <a:cs typeface="Sigmar One"/>
              <a:sym typeface="Sigmar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server</a:t>
            </a:r>
            <a:endParaRPr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4"/>
          </p:nvPr>
        </p:nvSpPr>
        <p:spPr>
          <a:xfrm>
            <a:off x="3375774" y="548716"/>
            <a:ext cx="1900064" cy="66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Isi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alamat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ip</a:t>
            </a:r>
            <a:endParaRPr lang="en-US" sz="1600" dirty="0">
              <a:latin typeface="Sigmar One"/>
              <a:ea typeface="Sigmar One"/>
              <a:cs typeface="Sigmar One"/>
              <a:sym typeface="Sigmar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address</a:t>
            </a:r>
            <a:endParaRPr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1076368" y="69355"/>
            <a:ext cx="804139" cy="666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15</a:t>
            </a:r>
            <a:endParaRPr sz="4200" dirty="0"/>
          </a:p>
        </p:txBody>
      </p:sp>
      <p:sp>
        <p:nvSpPr>
          <p:cNvPr id="739" name="Google Shape;739;p39"/>
          <p:cNvSpPr txBox="1">
            <a:spLocks noGrp="1"/>
          </p:cNvSpPr>
          <p:nvPr>
            <p:ph type="title" idx="14"/>
          </p:nvPr>
        </p:nvSpPr>
        <p:spPr>
          <a:xfrm>
            <a:off x="6752543" y="98903"/>
            <a:ext cx="921642" cy="612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17</a:t>
            </a:r>
            <a:endParaRPr sz="4200" dirty="0"/>
          </a:p>
        </p:txBody>
      </p:sp>
      <p:sp>
        <p:nvSpPr>
          <p:cNvPr id="740" name="Google Shape;740;p39"/>
          <p:cNvSpPr txBox="1">
            <a:spLocks noGrp="1"/>
          </p:cNvSpPr>
          <p:nvPr>
            <p:ph type="title" idx="15"/>
          </p:nvPr>
        </p:nvSpPr>
        <p:spPr>
          <a:xfrm>
            <a:off x="3597960" y="98903"/>
            <a:ext cx="963600" cy="666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16</a:t>
            </a:r>
            <a:endParaRPr sz="4200" dirty="0"/>
          </a:p>
        </p:txBody>
      </p:sp>
      <p:grpSp>
        <p:nvGrpSpPr>
          <p:cNvPr id="34" name="Google Shape;1702;p56">
            <a:extLst>
              <a:ext uri="{FF2B5EF4-FFF2-40B4-BE49-F238E27FC236}">
                <a16:creationId xmlns:a16="http://schemas.microsoft.com/office/drawing/2014/main" id="{47BB592D-A403-F2C1-A02F-B8AE52F4B4E4}"/>
              </a:ext>
            </a:extLst>
          </p:cNvPr>
          <p:cNvGrpSpPr/>
          <p:nvPr/>
        </p:nvGrpSpPr>
        <p:grpSpPr>
          <a:xfrm>
            <a:off x="5908607" y="1536878"/>
            <a:ext cx="2352342" cy="3244410"/>
            <a:chOff x="6760357" y="1684931"/>
            <a:chExt cx="1911003" cy="1751862"/>
          </a:xfrm>
        </p:grpSpPr>
        <p:sp>
          <p:nvSpPr>
            <p:cNvPr id="35" name="Google Shape;1703;p56">
              <a:extLst>
                <a:ext uri="{FF2B5EF4-FFF2-40B4-BE49-F238E27FC236}">
                  <a16:creationId xmlns:a16="http://schemas.microsoft.com/office/drawing/2014/main" id="{18709E8D-A527-7B1E-AEB6-42FB980C31C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;p56">
              <a:extLst>
                <a:ext uri="{FF2B5EF4-FFF2-40B4-BE49-F238E27FC236}">
                  <a16:creationId xmlns:a16="http://schemas.microsoft.com/office/drawing/2014/main" id="{AADD9993-3B7D-1FD7-EE7B-EE3A77C95726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5;p56">
              <a:extLst>
                <a:ext uri="{FF2B5EF4-FFF2-40B4-BE49-F238E27FC236}">
                  <a16:creationId xmlns:a16="http://schemas.microsoft.com/office/drawing/2014/main" id="{8C4FCB1A-A9A3-A3D4-0FEC-3E1E0AE005D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6;p56">
              <a:extLst>
                <a:ext uri="{FF2B5EF4-FFF2-40B4-BE49-F238E27FC236}">
                  <a16:creationId xmlns:a16="http://schemas.microsoft.com/office/drawing/2014/main" id="{0683E057-AC30-F7F7-CDB8-7E657BFD1D1E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7;p56">
              <a:extLst>
                <a:ext uri="{FF2B5EF4-FFF2-40B4-BE49-F238E27FC236}">
                  <a16:creationId xmlns:a16="http://schemas.microsoft.com/office/drawing/2014/main" id="{C6258243-760C-0059-F102-1098DF53B89A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8;p56">
              <a:extLst>
                <a:ext uri="{FF2B5EF4-FFF2-40B4-BE49-F238E27FC236}">
                  <a16:creationId xmlns:a16="http://schemas.microsoft.com/office/drawing/2014/main" id="{2C506860-48CB-E6A3-7870-B7554AE32BEE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9;p56">
              <a:extLst>
                <a:ext uri="{FF2B5EF4-FFF2-40B4-BE49-F238E27FC236}">
                  <a16:creationId xmlns:a16="http://schemas.microsoft.com/office/drawing/2014/main" id="{DC80605C-B825-BDDE-5163-097070678C2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0;p56">
              <a:extLst>
                <a:ext uri="{FF2B5EF4-FFF2-40B4-BE49-F238E27FC236}">
                  <a16:creationId xmlns:a16="http://schemas.microsoft.com/office/drawing/2014/main" id="{57C68C0F-F407-C077-0D2F-B1008FE3AE3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1;p56">
              <a:extLst>
                <a:ext uri="{FF2B5EF4-FFF2-40B4-BE49-F238E27FC236}">
                  <a16:creationId xmlns:a16="http://schemas.microsoft.com/office/drawing/2014/main" id="{4B012CD4-197E-490F-9533-15011FA55FC1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2;p56">
              <a:extLst>
                <a:ext uri="{FF2B5EF4-FFF2-40B4-BE49-F238E27FC236}">
                  <a16:creationId xmlns:a16="http://schemas.microsoft.com/office/drawing/2014/main" id="{9C2B8921-C2AF-DB94-E804-D2FD8CA90F7B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3;p56">
              <a:extLst>
                <a:ext uri="{FF2B5EF4-FFF2-40B4-BE49-F238E27FC236}">
                  <a16:creationId xmlns:a16="http://schemas.microsoft.com/office/drawing/2014/main" id="{88461DB5-C11C-8067-88E8-ADDFFDA5CB86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4;p56">
              <a:extLst>
                <a:ext uri="{FF2B5EF4-FFF2-40B4-BE49-F238E27FC236}">
                  <a16:creationId xmlns:a16="http://schemas.microsoft.com/office/drawing/2014/main" id="{32052AFC-6899-8BC5-5C85-254FBFD896C6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15;p56">
              <a:extLst>
                <a:ext uri="{FF2B5EF4-FFF2-40B4-BE49-F238E27FC236}">
                  <a16:creationId xmlns:a16="http://schemas.microsoft.com/office/drawing/2014/main" id="{6E352D8C-22DE-AD9F-CF0E-E09A84E3D4C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16;p56">
              <a:extLst>
                <a:ext uri="{FF2B5EF4-FFF2-40B4-BE49-F238E27FC236}">
                  <a16:creationId xmlns:a16="http://schemas.microsoft.com/office/drawing/2014/main" id="{0D7E8133-6936-DF33-41B0-92055F16BDD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488887" y="1557195"/>
            <a:ext cx="2338976" cy="3224093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687;p56">
            <a:extLst>
              <a:ext uri="{FF2B5EF4-FFF2-40B4-BE49-F238E27FC236}">
                <a16:creationId xmlns:a16="http://schemas.microsoft.com/office/drawing/2014/main" id="{8A2FF334-A7F4-0D36-09A6-FAB693916B2A}"/>
              </a:ext>
            </a:extLst>
          </p:cNvPr>
          <p:cNvGrpSpPr/>
          <p:nvPr/>
        </p:nvGrpSpPr>
        <p:grpSpPr>
          <a:xfrm>
            <a:off x="3105339" y="1557195"/>
            <a:ext cx="2352341" cy="3224093"/>
            <a:chOff x="6760357" y="1684931"/>
            <a:chExt cx="1911003" cy="1751862"/>
          </a:xfrm>
        </p:grpSpPr>
        <p:sp>
          <p:nvSpPr>
            <p:cNvPr id="69" name="Google Shape;1688;p56">
              <a:extLst>
                <a:ext uri="{FF2B5EF4-FFF2-40B4-BE49-F238E27FC236}">
                  <a16:creationId xmlns:a16="http://schemas.microsoft.com/office/drawing/2014/main" id="{01014E41-B866-FB3A-6260-1A987D6D56C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9;p56">
              <a:extLst>
                <a:ext uri="{FF2B5EF4-FFF2-40B4-BE49-F238E27FC236}">
                  <a16:creationId xmlns:a16="http://schemas.microsoft.com/office/drawing/2014/main" id="{73BAD86F-2AD1-1CB2-2ECF-09A022FCDBB4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90;p56">
              <a:extLst>
                <a:ext uri="{FF2B5EF4-FFF2-40B4-BE49-F238E27FC236}">
                  <a16:creationId xmlns:a16="http://schemas.microsoft.com/office/drawing/2014/main" id="{41C0287F-2821-5759-88CF-0503A70DD020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91;p56">
              <a:extLst>
                <a:ext uri="{FF2B5EF4-FFF2-40B4-BE49-F238E27FC236}">
                  <a16:creationId xmlns:a16="http://schemas.microsoft.com/office/drawing/2014/main" id="{B530816F-B4F2-EDC9-57BB-FA30A4B85EE0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92;p56">
              <a:extLst>
                <a:ext uri="{FF2B5EF4-FFF2-40B4-BE49-F238E27FC236}">
                  <a16:creationId xmlns:a16="http://schemas.microsoft.com/office/drawing/2014/main" id="{0B5719BA-D215-6E7C-7E94-288F4AF0EA34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93;p56">
              <a:extLst>
                <a:ext uri="{FF2B5EF4-FFF2-40B4-BE49-F238E27FC236}">
                  <a16:creationId xmlns:a16="http://schemas.microsoft.com/office/drawing/2014/main" id="{92CE2C2B-11B6-7AAC-1CC0-96D9E2A287C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94;p56">
              <a:extLst>
                <a:ext uri="{FF2B5EF4-FFF2-40B4-BE49-F238E27FC236}">
                  <a16:creationId xmlns:a16="http://schemas.microsoft.com/office/drawing/2014/main" id="{DF41DB30-1C01-9564-E13B-6EBB2A93EE72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5;p56">
              <a:extLst>
                <a:ext uri="{FF2B5EF4-FFF2-40B4-BE49-F238E27FC236}">
                  <a16:creationId xmlns:a16="http://schemas.microsoft.com/office/drawing/2014/main" id="{956775DE-413C-A27D-3193-81629A52D66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6;p56">
              <a:extLst>
                <a:ext uri="{FF2B5EF4-FFF2-40B4-BE49-F238E27FC236}">
                  <a16:creationId xmlns:a16="http://schemas.microsoft.com/office/drawing/2014/main" id="{686815FB-8A7A-02DB-1E9B-6A0607FC468B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7;p56">
              <a:extLst>
                <a:ext uri="{FF2B5EF4-FFF2-40B4-BE49-F238E27FC236}">
                  <a16:creationId xmlns:a16="http://schemas.microsoft.com/office/drawing/2014/main" id="{20B2E9E2-619D-1EF5-09A0-EB623AAAD7EC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8;p56">
              <a:extLst>
                <a:ext uri="{FF2B5EF4-FFF2-40B4-BE49-F238E27FC236}">
                  <a16:creationId xmlns:a16="http://schemas.microsoft.com/office/drawing/2014/main" id="{112E55DF-F470-67DA-E9AD-89F4C7C9035E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9;p56">
              <a:extLst>
                <a:ext uri="{FF2B5EF4-FFF2-40B4-BE49-F238E27FC236}">
                  <a16:creationId xmlns:a16="http://schemas.microsoft.com/office/drawing/2014/main" id="{26E2787B-2041-BA16-44CF-5AA13019A743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00;p56">
              <a:extLst>
                <a:ext uri="{FF2B5EF4-FFF2-40B4-BE49-F238E27FC236}">
                  <a16:creationId xmlns:a16="http://schemas.microsoft.com/office/drawing/2014/main" id="{B21C4855-2F2E-B5F5-F7E2-3950A714BDAB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01;p56">
              <a:extLst>
                <a:ext uri="{FF2B5EF4-FFF2-40B4-BE49-F238E27FC236}">
                  <a16:creationId xmlns:a16="http://schemas.microsoft.com/office/drawing/2014/main" id="{0A1C0AC1-D519-7210-EB9B-CE143CC049B3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9EDEAEA0-B88B-3B97-5D1A-A08C73344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87" y="2345400"/>
            <a:ext cx="1905000" cy="21273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96E029-3AD3-A274-22DA-68DE4DA9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43" y="2347269"/>
            <a:ext cx="1951932" cy="211991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A99E86F-6A4B-571A-F084-29698062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877" y="2345400"/>
            <a:ext cx="1947801" cy="2123651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85C99C2-72C0-15AB-2210-C93D8E29DAA3}"/>
              </a:ext>
            </a:extLst>
          </p:cNvPr>
          <p:cNvCxnSpPr>
            <a:cxnSpLocks/>
          </p:cNvCxnSpPr>
          <p:nvPr/>
        </p:nvCxnSpPr>
        <p:spPr>
          <a:xfrm>
            <a:off x="1478437" y="1342269"/>
            <a:ext cx="5851313" cy="7565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87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/>
      <p:bldP spid="731" grpId="0" build="p"/>
      <p:bldP spid="7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56"/>
          <p:cNvSpPr/>
          <p:nvPr/>
        </p:nvSpPr>
        <p:spPr>
          <a:xfrm>
            <a:off x="4152300" y="1469392"/>
            <a:ext cx="2110500" cy="211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56"/>
          <p:cNvSpPr txBox="1">
            <a:spLocks noGrp="1"/>
          </p:cNvSpPr>
          <p:nvPr>
            <p:ph type="subTitle" idx="1"/>
          </p:nvPr>
        </p:nvSpPr>
        <p:spPr>
          <a:xfrm>
            <a:off x="1282436" y="376516"/>
            <a:ext cx="3509393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Buka </a:t>
            </a:r>
            <a:r>
              <a:rPr lang="en-US" sz="2000" dirty="0" err="1"/>
              <a:t>cmd</a:t>
            </a:r>
            <a:endParaRPr lang="en-ID" sz="2000" dirty="0"/>
          </a:p>
        </p:txBody>
      </p:sp>
      <p:sp>
        <p:nvSpPr>
          <p:cNvPr id="1684" name="Google Shape;1684;p56"/>
          <p:cNvSpPr txBox="1">
            <a:spLocks noGrp="1"/>
          </p:cNvSpPr>
          <p:nvPr>
            <p:ph type="subTitle" idx="2"/>
          </p:nvPr>
        </p:nvSpPr>
        <p:spPr>
          <a:xfrm>
            <a:off x="534657" y="539807"/>
            <a:ext cx="3017701" cy="775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/>
              <a:t>Buka menu command prompt pada windows </a:t>
            </a: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klik</a:t>
            </a:r>
            <a:r>
              <a:rPr lang="en-ID" sz="1200" dirty="0"/>
              <a:t> .</a:t>
            </a:r>
            <a:endParaRPr sz="1200" dirty="0"/>
          </a:p>
        </p:txBody>
      </p:sp>
      <p:sp>
        <p:nvSpPr>
          <p:cNvPr id="1685" name="Google Shape;1685;p56"/>
          <p:cNvSpPr txBox="1">
            <a:spLocks noGrp="1"/>
          </p:cNvSpPr>
          <p:nvPr>
            <p:ph type="subTitle" idx="3"/>
          </p:nvPr>
        </p:nvSpPr>
        <p:spPr>
          <a:xfrm>
            <a:off x="5681317" y="443421"/>
            <a:ext cx="1644489" cy="406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ping</a:t>
            </a:r>
            <a:endParaRPr sz="2000" dirty="0"/>
          </a:p>
        </p:txBody>
      </p:sp>
      <p:sp>
        <p:nvSpPr>
          <p:cNvPr id="1686" name="Google Shape;1686;p56"/>
          <p:cNvSpPr txBox="1">
            <a:spLocks noGrp="1"/>
          </p:cNvSpPr>
          <p:nvPr>
            <p:ph type="subTitle" idx="4"/>
          </p:nvPr>
        </p:nvSpPr>
        <p:spPr>
          <a:xfrm>
            <a:off x="4791829" y="737140"/>
            <a:ext cx="3423464" cy="213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ketik</a:t>
            </a:r>
            <a:r>
              <a:rPr lang="en-US" sz="1200" dirty="0"/>
              <a:t> </a:t>
            </a:r>
            <a:r>
              <a:rPr lang="en-US" sz="1200" dirty="0" err="1"/>
              <a:t>kan</a:t>
            </a:r>
            <a:r>
              <a:rPr lang="en-US" sz="1200" dirty="0"/>
              <a:t> ping dan </a:t>
            </a:r>
            <a:r>
              <a:rPr lang="en-US" sz="1200" dirty="0" err="1"/>
              <a:t>alamat</a:t>
            </a:r>
            <a:r>
              <a:rPr lang="en-US" sz="1200" dirty="0"/>
              <a:t> </a:t>
            </a:r>
            <a:r>
              <a:rPr lang="en-US" sz="1200" dirty="0" err="1"/>
              <a:t>ipaddress</a:t>
            </a:r>
            <a:endParaRPr sz="1200" dirty="0"/>
          </a:p>
        </p:txBody>
      </p:sp>
      <p:grpSp>
        <p:nvGrpSpPr>
          <p:cNvPr id="1687" name="Google Shape;1687;p56"/>
          <p:cNvGrpSpPr/>
          <p:nvPr/>
        </p:nvGrpSpPr>
        <p:grpSpPr>
          <a:xfrm>
            <a:off x="797936" y="2109843"/>
            <a:ext cx="2904157" cy="2662773"/>
            <a:chOff x="6760357" y="1684931"/>
            <a:chExt cx="1911003" cy="1751862"/>
          </a:xfrm>
        </p:grpSpPr>
        <p:sp>
          <p:nvSpPr>
            <p:cNvPr id="1688" name="Google Shape;1688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2" name="Google Shape;1702;p56"/>
          <p:cNvGrpSpPr/>
          <p:nvPr/>
        </p:nvGrpSpPr>
        <p:grpSpPr>
          <a:xfrm>
            <a:off x="4444343" y="1876195"/>
            <a:ext cx="3194584" cy="2967409"/>
            <a:chOff x="6760357" y="1684931"/>
            <a:chExt cx="1911003" cy="1751862"/>
          </a:xfrm>
        </p:grpSpPr>
        <p:sp>
          <p:nvSpPr>
            <p:cNvPr id="1703" name="Google Shape;1703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56"/>
          <p:cNvSpPr/>
          <p:nvPr/>
        </p:nvSpPr>
        <p:spPr>
          <a:xfrm>
            <a:off x="2399362" y="2288021"/>
            <a:ext cx="126633" cy="20244"/>
          </a:xfrm>
          <a:custGeom>
            <a:avLst/>
            <a:gdLst/>
            <a:ahLst/>
            <a:cxnLst/>
            <a:rect l="l" t="t" r="r" b="b"/>
            <a:pathLst>
              <a:path w="9608" h="1536" fill="none" extrusionOk="0">
                <a:moveTo>
                  <a:pt x="1" y="1535"/>
                </a:moveTo>
                <a:cubicBezTo>
                  <a:pt x="2970" y="1"/>
                  <a:pt x="6639" y="1"/>
                  <a:pt x="9608" y="1535"/>
                </a:cubicBez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D979EBF-855E-F8D5-7156-860ADEDFA752}"/>
              </a:ext>
            </a:extLst>
          </p:cNvPr>
          <p:cNvSpPr txBox="1"/>
          <p:nvPr/>
        </p:nvSpPr>
        <p:spPr>
          <a:xfrm>
            <a:off x="1697002" y="-71846"/>
            <a:ext cx="907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  <a:latin typeface="Sigmar One" panose="020B0604020202020204" charset="0"/>
              </a:rPr>
              <a:t>18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CD3064-6F22-6564-0BCC-2F3FD06C0E98}"/>
              </a:ext>
            </a:extLst>
          </p:cNvPr>
          <p:cNvSpPr txBox="1"/>
          <p:nvPr/>
        </p:nvSpPr>
        <p:spPr>
          <a:xfrm>
            <a:off x="5632498" y="-50793"/>
            <a:ext cx="907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Sigmar One" panose="020B0604020202020204" charset="0"/>
              </a:rPr>
              <a:t>19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BF98B6-023F-BCEA-4AF6-3F9CEFDA0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6" t="11436" r="39402" b="-1722"/>
          <a:stretch/>
        </p:blipFill>
        <p:spPr>
          <a:xfrm>
            <a:off x="1076078" y="2761017"/>
            <a:ext cx="2390915" cy="17979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D0FAEC-0B95-AAA2-448E-3DD1B04E7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85"/>
          <a:stretch/>
        </p:blipFill>
        <p:spPr>
          <a:xfrm>
            <a:off x="4734962" y="2565558"/>
            <a:ext cx="2633223" cy="1979276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41A327EC-82B8-0A47-8FFA-415A95B520D1}"/>
              </a:ext>
            </a:extLst>
          </p:cNvPr>
          <p:cNvSpPr/>
          <p:nvPr/>
        </p:nvSpPr>
        <p:spPr>
          <a:xfrm>
            <a:off x="1978137" y="1045367"/>
            <a:ext cx="321700" cy="70655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D24F927-3B45-BB87-4025-7D1FD0A64224}"/>
              </a:ext>
            </a:extLst>
          </p:cNvPr>
          <p:cNvSpPr/>
          <p:nvPr/>
        </p:nvSpPr>
        <p:spPr>
          <a:xfrm>
            <a:off x="6051573" y="1011341"/>
            <a:ext cx="321700" cy="67764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742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3" grpId="0" build="p"/>
      <p:bldP spid="168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776550" y="1136024"/>
            <a:ext cx="310598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Sigmar One"/>
                <a:ea typeface="Sigmar One"/>
                <a:cs typeface="Sigmar One"/>
                <a:sym typeface="Sigmar One"/>
              </a:rPr>
              <a:t>Request timed out</a:t>
            </a:r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4"/>
          </p:nvPr>
        </p:nvSpPr>
        <p:spPr>
          <a:xfrm>
            <a:off x="2266627" y="110045"/>
            <a:ext cx="4581620" cy="66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Pemanggilan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alamat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ip</a:t>
            </a:r>
            <a:r>
              <a:rPr lang="en-US" sz="1600" dirty="0">
                <a:latin typeface="Sigmar One"/>
                <a:ea typeface="Sigmar One"/>
                <a:cs typeface="Sigmar One"/>
                <a:sym typeface="Sigmar One"/>
              </a:rPr>
              <a:t> di </a:t>
            </a:r>
            <a:r>
              <a:rPr lang="en-US" sz="1600" dirty="0" err="1">
                <a:latin typeface="Sigmar One"/>
                <a:ea typeface="Sigmar One"/>
                <a:cs typeface="Sigmar One"/>
                <a:sym typeface="Sigmar One"/>
              </a:rPr>
              <a:t>cmd</a:t>
            </a:r>
            <a:endParaRPr lang="en-US" sz="1600" dirty="0"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738" name="Google Shape;738;p39"/>
          <p:cNvSpPr txBox="1">
            <a:spLocks noGrp="1"/>
          </p:cNvSpPr>
          <p:nvPr>
            <p:ph type="title" idx="13"/>
          </p:nvPr>
        </p:nvSpPr>
        <p:spPr>
          <a:xfrm>
            <a:off x="211587" y="938215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1</a:t>
            </a:r>
            <a:endParaRPr sz="4200" dirty="0"/>
          </a:p>
        </p:txBody>
      </p:sp>
      <p:grpSp>
        <p:nvGrpSpPr>
          <p:cNvPr id="52" name="Google Shape;1702;p56">
            <a:extLst>
              <a:ext uri="{FF2B5EF4-FFF2-40B4-BE49-F238E27FC236}">
                <a16:creationId xmlns:a16="http://schemas.microsoft.com/office/drawing/2014/main" id="{56D36DD7-480C-5EC0-4FDD-76CE55DDFD48}"/>
              </a:ext>
            </a:extLst>
          </p:cNvPr>
          <p:cNvGrpSpPr/>
          <p:nvPr/>
        </p:nvGrpSpPr>
        <p:grpSpPr>
          <a:xfrm>
            <a:off x="4667058" y="1536674"/>
            <a:ext cx="3985247" cy="2617294"/>
            <a:chOff x="6760357" y="1684931"/>
            <a:chExt cx="1911003" cy="1751862"/>
          </a:xfrm>
        </p:grpSpPr>
        <p:sp>
          <p:nvSpPr>
            <p:cNvPr id="53" name="Google Shape;1703;p56">
              <a:extLst>
                <a:ext uri="{FF2B5EF4-FFF2-40B4-BE49-F238E27FC236}">
                  <a16:creationId xmlns:a16="http://schemas.microsoft.com/office/drawing/2014/main" id="{3190FAE9-215F-CE0D-CFC8-DDC4F779A8E5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extrusionOk="0">
                  <a:moveTo>
                    <a:pt x="1" y="1"/>
                  </a:moveTo>
                  <a:lnTo>
                    <a:pt x="1" y="64591"/>
                  </a:lnTo>
                  <a:cubicBezTo>
                    <a:pt x="1" y="65138"/>
                    <a:pt x="426" y="65534"/>
                    <a:pt x="943" y="65534"/>
                  </a:cubicBezTo>
                  <a:lnTo>
                    <a:pt x="88756" y="65534"/>
                  </a:lnTo>
                  <a:cubicBezTo>
                    <a:pt x="89273" y="65534"/>
                    <a:pt x="89699" y="65138"/>
                    <a:pt x="89699" y="64591"/>
                  </a:cubicBezTo>
                  <a:lnTo>
                    <a:pt x="8969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4;p56">
              <a:extLst>
                <a:ext uri="{FF2B5EF4-FFF2-40B4-BE49-F238E27FC236}">
                  <a16:creationId xmlns:a16="http://schemas.microsoft.com/office/drawing/2014/main" id="{FD158604-30F5-173E-6783-3C133C03FF2F}"/>
                </a:ext>
              </a:extLst>
            </p:cNvPr>
            <p:cNvSpPr/>
            <p:nvPr/>
          </p:nvSpPr>
          <p:spPr>
            <a:xfrm>
              <a:off x="6760990" y="1972763"/>
              <a:ext cx="1910364" cy="1464030"/>
            </a:xfrm>
            <a:custGeom>
              <a:avLst/>
              <a:gdLst/>
              <a:ahLst/>
              <a:cxnLst/>
              <a:rect l="l" t="t" r="r" b="b"/>
              <a:pathLst>
                <a:path w="89699" h="65534" fill="none" extrusionOk="0">
                  <a:moveTo>
                    <a:pt x="88756" y="65534"/>
                  </a:moveTo>
                  <a:lnTo>
                    <a:pt x="943" y="65534"/>
                  </a:lnTo>
                  <a:cubicBezTo>
                    <a:pt x="426" y="65534"/>
                    <a:pt x="1" y="65138"/>
                    <a:pt x="1" y="64591"/>
                  </a:cubicBezTo>
                  <a:lnTo>
                    <a:pt x="1" y="1"/>
                  </a:lnTo>
                  <a:lnTo>
                    <a:pt x="89699" y="1"/>
                  </a:lnTo>
                  <a:lnTo>
                    <a:pt x="89699" y="64591"/>
                  </a:lnTo>
                  <a:cubicBezTo>
                    <a:pt x="89699" y="65138"/>
                    <a:pt x="89273" y="65534"/>
                    <a:pt x="88756" y="655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5;p56">
              <a:extLst>
                <a:ext uri="{FF2B5EF4-FFF2-40B4-BE49-F238E27FC236}">
                  <a16:creationId xmlns:a16="http://schemas.microsoft.com/office/drawing/2014/main" id="{6F7DB7FF-B21B-9396-5F6C-69B82D124C9D}"/>
                </a:ext>
              </a:extLst>
            </p:cNvPr>
            <p:cNvSpPr/>
            <p:nvPr/>
          </p:nvSpPr>
          <p:spPr>
            <a:xfrm>
              <a:off x="6913761" y="2104499"/>
              <a:ext cx="1611050" cy="1171353"/>
            </a:xfrm>
            <a:custGeom>
              <a:avLst/>
              <a:gdLst/>
              <a:ahLst/>
              <a:cxnLst/>
              <a:rect l="l" t="t" r="r" b="b"/>
              <a:pathLst>
                <a:path w="66203" h="52433" extrusionOk="0">
                  <a:moveTo>
                    <a:pt x="0" y="0"/>
                  </a:moveTo>
                  <a:lnTo>
                    <a:pt x="0" y="52433"/>
                  </a:lnTo>
                  <a:lnTo>
                    <a:pt x="66202" y="52433"/>
                  </a:lnTo>
                  <a:lnTo>
                    <a:pt x="6620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6;p56">
              <a:extLst>
                <a:ext uri="{FF2B5EF4-FFF2-40B4-BE49-F238E27FC236}">
                  <a16:creationId xmlns:a16="http://schemas.microsoft.com/office/drawing/2014/main" id="{A0FA488E-FBFF-62DF-B458-85E7AF80C3B9}"/>
                </a:ext>
              </a:extLst>
            </p:cNvPr>
            <p:cNvSpPr/>
            <p:nvPr/>
          </p:nvSpPr>
          <p:spPr>
            <a:xfrm>
              <a:off x="6760357" y="1684931"/>
              <a:ext cx="1911003" cy="287870"/>
            </a:xfrm>
            <a:custGeom>
              <a:avLst/>
              <a:gdLst/>
              <a:ahLst/>
              <a:cxnLst/>
              <a:rect l="l" t="t" r="r" b="b"/>
              <a:pathLst>
                <a:path w="89729" h="8724" extrusionOk="0">
                  <a:moveTo>
                    <a:pt x="2067" y="0"/>
                  </a:moveTo>
                  <a:cubicBezTo>
                    <a:pt x="912" y="0"/>
                    <a:pt x="0" y="942"/>
                    <a:pt x="0" y="2067"/>
                  </a:cubicBezTo>
                  <a:lnTo>
                    <a:pt x="0" y="8724"/>
                  </a:lnTo>
                  <a:lnTo>
                    <a:pt x="89729" y="8724"/>
                  </a:lnTo>
                  <a:lnTo>
                    <a:pt x="89729" y="2067"/>
                  </a:lnTo>
                  <a:cubicBezTo>
                    <a:pt x="89729" y="912"/>
                    <a:pt x="88786" y="0"/>
                    <a:pt x="876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7;p56">
              <a:extLst>
                <a:ext uri="{FF2B5EF4-FFF2-40B4-BE49-F238E27FC236}">
                  <a16:creationId xmlns:a16="http://schemas.microsoft.com/office/drawing/2014/main" id="{4E90A38F-2E23-9743-AABB-726F82CF223F}"/>
                </a:ext>
              </a:extLst>
            </p:cNvPr>
            <p:cNvSpPr/>
            <p:nvPr/>
          </p:nvSpPr>
          <p:spPr>
            <a:xfrm>
              <a:off x="8395271" y="1735047"/>
              <a:ext cx="177560" cy="177560"/>
            </a:xfrm>
            <a:custGeom>
              <a:avLst/>
              <a:gdLst/>
              <a:ahLst/>
              <a:cxnLst/>
              <a:rect l="l" t="t" r="r" b="b"/>
              <a:pathLst>
                <a:path w="5381" h="5381" extrusionOk="0">
                  <a:moveTo>
                    <a:pt x="1" y="1"/>
                  </a:moveTo>
                  <a:lnTo>
                    <a:pt x="1" y="5381"/>
                  </a:lnTo>
                  <a:lnTo>
                    <a:pt x="5381" y="53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8;p56">
              <a:extLst>
                <a:ext uri="{FF2B5EF4-FFF2-40B4-BE49-F238E27FC236}">
                  <a16:creationId xmlns:a16="http://schemas.microsoft.com/office/drawing/2014/main" id="{849718E1-3745-81E0-555F-FFC6D61D1AF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9;p56">
              <a:extLst>
                <a:ext uri="{FF2B5EF4-FFF2-40B4-BE49-F238E27FC236}">
                  <a16:creationId xmlns:a16="http://schemas.microsoft.com/office/drawing/2014/main" id="{4857A844-ED99-FECB-3B68-FCEEBF8B374D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0" y="1"/>
                  </a:moveTo>
                  <a:lnTo>
                    <a:pt x="2462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0;p56">
              <a:extLst>
                <a:ext uri="{FF2B5EF4-FFF2-40B4-BE49-F238E27FC236}">
                  <a16:creationId xmlns:a16="http://schemas.microsoft.com/office/drawing/2014/main" id="{366EB726-EA5E-DDAC-1D89-28B5DD3B8B95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solidFill>
              <a:srgbClr val="FFEEE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1;p56">
              <a:extLst>
                <a:ext uri="{FF2B5EF4-FFF2-40B4-BE49-F238E27FC236}">
                  <a16:creationId xmlns:a16="http://schemas.microsoft.com/office/drawing/2014/main" id="{A256886C-5116-673F-70F2-3C6E7C553CBA}"/>
                </a:ext>
              </a:extLst>
            </p:cNvPr>
            <p:cNvSpPr/>
            <p:nvPr/>
          </p:nvSpPr>
          <p:spPr>
            <a:xfrm>
              <a:off x="8444437" y="1785203"/>
              <a:ext cx="81273" cy="78270"/>
            </a:xfrm>
            <a:custGeom>
              <a:avLst/>
              <a:gdLst/>
              <a:ahLst/>
              <a:cxnLst/>
              <a:rect l="l" t="t" r="r" b="b"/>
              <a:pathLst>
                <a:path w="2463" h="2372" fill="none" extrusionOk="0">
                  <a:moveTo>
                    <a:pt x="2462" y="1"/>
                  </a:moveTo>
                  <a:lnTo>
                    <a:pt x="0" y="23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2;p56">
              <a:extLst>
                <a:ext uri="{FF2B5EF4-FFF2-40B4-BE49-F238E27FC236}">
                  <a16:creationId xmlns:a16="http://schemas.microsoft.com/office/drawing/2014/main" id="{DCB5AE40-2BAE-B11A-550E-30560FDBEE41}"/>
                </a:ext>
              </a:extLst>
            </p:cNvPr>
            <p:cNvSpPr/>
            <p:nvPr/>
          </p:nvSpPr>
          <p:spPr>
            <a:xfrm>
              <a:off x="7914870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3;p56">
              <a:extLst>
                <a:ext uri="{FF2B5EF4-FFF2-40B4-BE49-F238E27FC236}">
                  <a16:creationId xmlns:a16="http://schemas.microsoft.com/office/drawing/2014/main" id="{8C367B56-7E21-D22D-04C8-EB00B6B96815}"/>
                </a:ext>
              </a:extLst>
            </p:cNvPr>
            <p:cNvSpPr/>
            <p:nvPr/>
          </p:nvSpPr>
          <p:spPr>
            <a:xfrm>
              <a:off x="7948956" y="1871456"/>
              <a:ext cx="110377" cy="33"/>
            </a:xfrm>
            <a:custGeom>
              <a:avLst/>
              <a:gdLst/>
              <a:ahLst/>
              <a:cxnLst/>
              <a:rect l="l" t="t" r="r" b="b"/>
              <a:pathLst>
                <a:path w="3345" h="1" fill="none" extrusionOk="0">
                  <a:moveTo>
                    <a:pt x="1" y="1"/>
                  </a:moveTo>
                  <a:lnTo>
                    <a:pt x="334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4;p56">
              <a:extLst>
                <a:ext uri="{FF2B5EF4-FFF2-40B4-BE49-F238E27FC236}">
                  <a16:creationId xmlns:a16="http://schemas.microsoft.com/office/drawing/2014/main" id="{E95919E6-A208-9045-00EA-86DCC980148F}"/>
                </a:ext>
              </a:extLst>
            </p:cNvPr>
            <p:cNvSpPr/>
            <p:nvPr/>
          </p:nvSpPr>
          <p:spPr>
            <a:xfrm>
              <a:off x="8155582" y="1735047"/>
              <a:ext cx="178549" cy="177560"/>
            </a:xfrm>
            <a:custGeom>
              <a:avLst/>
              <a:gdLst/>
              <a:ahLst/>
              <a:cxnLst/>
              <a:rect l="l" t="t" r="r" b="b"/>
              <a:pathLst>
                <a:path w="5411" h="5381" extrusionOk="0">
                  <a:moveTo>
                    <a:pt x="0" y="1"/>
                  </a:moveTo>
                  <a:lnTo>
                    <a:pt x="0" y="5381"/>
                  </a:lnTo>
                  <a:lnTo>
                    <a:pt x="5411" y="5381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chemeClr val="accent6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5;p56">
              <a:extLst>
                <a:ext uri="{FF2B5EF4-FFF2-40B4-BE49-F238E27FC236}">
                  <a16:creationId xmlns:a16="http://schemas.microsoft.com/office/drawing/2014/main" id="{DD5FE9E4-AA4F-56BC-B3FC-7AE7E1DBE5DF}"/>
                </a:ext>
              </a:extLst>
            </p:cNvPr>
            <p:cNvSpPr/>
            <p:nvPr/>
          </p:nvSpPr>
          <p:spPr>
            <a:xfrm>
              <a:off x="8194683" y="1779197"/>
              <a:ext cx="101335" cy="90281"/>
            </a:xfrm>
            <a:custGeom>
              <a:avLst/>
              <a:gdLst/>
              <a:ahLst/>
              <a:cxnLst/>
              <a:rect l="l" t="t" r="r" b="b"/>
              <a:pathLst>
                <a:path w="3071" h="2736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2736"/>
                  </a:lnTo>
                  <a:lnTo>
                    <a:pt x="1" y="273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6;p56">
              <a:extLst>
                <a:ext uri="{FF2B5EF4-FFF2-40B4-BE49-F238E27FC236}">
                  <a16:creationId xmlns:a16="http://schemas.microsoft.com/office/drawing/2014/main" id="{F56FF5A5-ED86-106D-3438-3794F089D7C9}"/>
                </a:ext>
              </a:extLst>
            </p:cNvPr>
            <p:cNvSpPr/>
            <p:nvPr/>
          </p:nvSpPr>
          <p:spPr>
            <a:xfrm>
              <a:off x="8195706" y="1781210"/>
              <a:ext cx="98300" cy="14057"/>
            </a:xfrm>
            <a:custGeom>
              <a:avLst/>
              <a:gdLst/>
              <a:ahLst/>
              <a:cxnLst/>
              <a:rect l="l" t="t" r="r" b="b"/>
              <a:pathLst>
                <a:path w="2979" h="426" extrusionOk="0">
                  <a:moveTo>
                    <a:pt x="0" y="0"/>
                  </a:moveTo>
                  <a:lnTo>
                    <a:pt x="0" y="426"/>
                  </a:lnTo>
                  <a:lnTo>
                    <a:pt x="2979" y="426"/>
                  </a:lnTo>
                  <a:lnTo>
                    <a:pt x="297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8DD46839-ACF6-257A-16E7-A088EF9730E8}"/>
              </a:ext>
            </a:extLst>
          </p:cNvPr>
          <p:cNvSpPr txBox="1"/>
          <p:nvPr/>
        </p:nvSpPr>
        <p:spPr>
          <a:xfrm>
            <a:off x="2081955" y="378850"/>
            <a:ext cx="4689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anjari"/>
              </a:rPr>
              <a:t>Dari </a:t>
            </a:r>
            <a:r>
              <a:rPr lang="en-US" sz="1200" dirty="0" err="1">
                <a:latin typeface="Manjari"/>
              </a:rPr>
              <a:t>pemanggilan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alamat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ip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adress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melalui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cmd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biasanya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ada</a:t>
            </a:r>
            <a:r>
              <a:rPr lang="en-US" sz="1200" dirty="0">
                <a:latin typeface="Manjari"/>
              </a:rPr>
              <a:t> 2 output yang </a:t>
            </a:r>
            <a:r>
              <a:rPr lang="en-US" sz="1200" dirty="0" err="1">
                <a:latin typeface="Manjari"/>
              </a:rPr>
              <a:t>berbeda</a:t>
            </a:r>
            <a:r>
              <a:rPr lang="en-US" sz="1200" dirty="0">
                <a:latin typeface="Manjari"/>
              </a:rPr>
              <a:t> dan masing </a:t>
            </a:r>
            <a:r>
              <a:rPr lang="en-US" sz="1200" dirty="0" err="1">
                <a:latin typeface="Manjari"/>
              </a:rPr>
              <a:t>masing</a:t>
            </a:r>
            <a:r>
              <a:rPr lang="en-US" sz="1200" dirty="0">
                <a:latin typeface="Manjari"/>
              </a:rPr>
              <a:t> output </a:t>
            </a:r>
            <a:r>
              <a:rPr lang="en-US" sz="1200" dirty="0" err="1">
                <a:latin typeface="Manjari"/>
              </a:rPr>
              <a:t>tersebut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memiliki</a:t>
            </a:r>
            <a:r>
              <a:rPr lang="en-US" sz="1200" dirty="0">
                <a:latin typeface="Manjari"/>
              </a:rPr>
              <a:t> </a:t>
            </a:r>
            <a:r>
              <a:rPr lang="en-US" sz="1200" dirty="0" err="1">
                <a:latin typeface="Manjari"/>
              </a:rPr>
              <a:t>pengertian</a:t>
            </a:r>
            <a:r>
              <a:rPr lang="en-US" sz="1200" dirty="0">
                <a:latin typeface="Manjari"/>
              </a:rPr>
              <a:t>, </a:t>
            </a:r>
            <a:r>
              <a:rPr lang="en-US" sz="1200" dirty="0" err="1">
                <a:latin typeface="Manjari"/>
              </a:rPr>
              <a:t>Penyebab</a:t>
            </a:r>
            <a:r>
              <a:rPr lang="en-US" sz="1200" dirty="0">
                <a:latin typeface="Manjari"/>
              </a:rPr>
              <a:t> dan Cara </a:t>
            </a:r>
            <a:r>
              <a:rPr lang="en-US" sz="1200" dirty="0" err="1">
                <a:latin typeface="Manjari"/>
              </a:rPr>
              <a:t>Mengatasi</a:t>
            </a:r>
            <a:r>
              <a:rPr lang="en-US" sz="1200" dirty="0">
                <a:latin typeface="Manjari"/>
              </a:rPr>
              <a:t> </a:t>
            </a:r>
            <a:endParaRPr lang="en-ID" sz="1200" dirty="0">
              <a:latin typeface="Manjari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D52FA75-8364-7759-8580-E9082895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22" y="2191296"/>
            <a:ext cx="3316013" cy="173807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3ADC206-6D1E-ECF5-B293-A2295B44C094}"/>
              </a:ext>
            </a:extLst>
          </p:cNvPr>
          <p:cNvSpPr txBox="1"/>
          <p:nvPr/>
        </p:nvSpPr>
        <p:spPr>
          <a:xfrm>
            <a:off x="805167" y="1421578"/>
            <a:ext cx="4576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Request Time Out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adalah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ketika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Komputer</a:t>
            </a:r>
            <a:endParaRPr lang="en-ID" sz="1200" b="0" i="0" dirty="0">
              <a:solidFill>
                <a:srgbClr val="2E2E2E"/>
              </a:solidFill>
              <a:effectLst/>
              <a:latin typeface="Manjari"/>
            </a:endParaRPr>
          </a:p>
          <a:p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server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tidak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merespon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/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menjawab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permintaan</a:t>
            </a:r>
            <a:endParaRPr lang="en-ID" sz="1200" b="0" i="0" dirty="0">
              <a:solidFill>
                <a:srgbClr val="2E2E2E"/>
              </a:solidFill>
              <a:effectLst/>
              <a:latin typeface="Manjari"/>
            </a:endParaRPr>
          </a:p>
          <a:p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dari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klien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setelah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beberapa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lama.</a:t>
            </a:r>
          </a:p>
          <a:p>
            <a:endParaRPr lang="en-ID" sz="1200" dirty="0">
              <a:solidFill>
                <a:srgbClr val="2E2E2E"/>
              </a:solidFill>
              <a:latin typeface="Manjari"/>
            </a:endParaRPr>
          </a:p>
          <a:p>
            <a:r>
              <a:rPr lang="en-US" sz="1200" b="1" i="0" dirty="0" err="1">
                <a:solidFill>
                  <a:srgbClr val="2E2E2E"/>
                </a:solidFill>
                <a:effectLst/>
                <a:latin typeface="Manjari"/>
              </a:rPr>
              <a:t>Penyebab</a:t>
            </a:r>
            <a:r>
              <a:rPr lang="en-US" sz="1200" b="1" i="0" dirty="0">
                <a:solidFill>
                  <a:srgbClr val="2E2E2E"/>
                </a:solidFill>
                <a:effectLst/>
                <a:latin typeface="Manjari"/>
              </a:rPr>
              <a:t> Request Time Out (RTO)</a:t>
            </a:r>
            <a:endParaRPr lang="en-ID" sz="1200" b="1" i="0" dirty="0">
              <a:solidFill>
                <a:srgbClr val="2E2E2E"/>
              </a:solidFill>
              <a:effectLst/>
              <a:latin typeface="Manjari"/>
            </a:endParaRPr>
          </a:p>
          <a:p>
            <a:pPr algn="just"/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Utilisasi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/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pemakaian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bandwidth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sudah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penuh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.</a:t>
            </a:r>
          </a:p>
          <a:p>
            <a:pPr algn="just"/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Kualitas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akses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jaringan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(wireless/wireline)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kurang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bagus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.</a:t>
            </a:r>
          </a:p>
          <a:p>
            <a:pPr algn="just"/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Website yang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dituju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memiliki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delay yang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tinggi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, </a:t>
            </a:r>
          </a:p>
          <a:p>
            <a:pPr algn="just"/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sehingga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ping timeout.</a:t>
            </a:r>
          </a:p>
          <a:p>
            <a:pPr algn="just"/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Koneksi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ke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IP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tersebut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 </a:t>
            </a:r>
            <a:r>
              <a:rPr lang="en-ID" sz="1200" b="0" i="0" dirty="0" err="1">
                <a:solidFill>
                  <a:srgbClr val="2E2E2E"/>
                </a:solidFill>
                <a:effectLst/>
                <a:latin typeface="Manjari"/>
              </a:rPr>
              <a:t>putus</a:t>
            </a:r>
            <a: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  <a:t>.</a:t>
            </a:r>
          </a:p>
          <a:p>
            <a:pPr algn="just"/>
            <a:endParaRPr lang="en-ID" sz="1200" dirty="0">
              <a:solidFill>
                <a:srgbClr val="2E2E2E"/>
              </a:solidFill>
              <a:latin typeface="Manjari"/>
            </a:endParaRPr>
          </a:p>
          <a:p>
            <a:pPr algn="just"/>
            <a:r>
              <a:rPr lang="en-ID" sz="1200" b="1" dirty="0">
                <a:effectLst/>
                <a:latin typeface="Manjari"/>
              </a:rPr>
              <a:t>Cara </a:t>
            </a:r>
            <a:r>
              <a:rPr lang="en-ID" sz="1200" b="1" dirty="0" err="1">
                <a:effectLst/>
                <a:latin typeface="Manjari"/>
              </a:rPr>
              <a:t>Mengatasi</a:t>
            </a:r>
            <a:r>
              <a:rPr lang="en-ID" sz="1200" b="1" dirty="0">
                <a:effectLst/>
                <a:latin typeface="Manjari"/>
              </a:rPr>
              <a:t> Request Time Out (RTO)</a:t>
            </a:r>
            <a:endParaRPr lang="en-ID" sz="1200" dirty="0">
              <a:effectLst/>
              <a:latin typeface="Manjari"/>
            </a:endParaRPr>
          </a:p>
          <a:p>
            <a:pPr algn="just"/>
            <a:r>
              <a:rPr lang="en-ID" sz="1200" dirty="0">
                <a:effectLst/>
                <a:latin typeface="Manjari"/>
              </a:rPr>
              <a:t>Check </a:t>
            </a:r>
            <a:r>
              <a:rPr lang="en-ID" sz="1200" dirty="0" err="1">
                <a:effectLst/>
                <a:latin typeface="Manjari"/>
              </a:rPr>
              <a:t>kembali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penulisan</a:t>
            </a:r>
            <a:r>
              <a:rPr lang="en-ID" sz="1200" dirty="0">
                <a:effectLst/>
                <a:latin typeface="Manjari"/>
              </a:rPr>
              <a:t> IP Address </a:t>
            </a:r>
            <a:r>
              <a:rPr lang="en-ID" sz="1200" dirty="0" err="1">
                <a:effectLst/>
                <a:latin typeface="Manjari"/>
              </a:rPr>
              <a:t>tujuan</a:t>
            </a:r>
            <a:r>
              <a:rPr lang="en-ID" sz="1200" dirty="0">
                <a:effectLst/>
                <a:latin typeface="Manjari"/>
              </a:rPr>
              <a:t> pada </a:t>
            </a:r>
            <a:r>
              <a:rPr lang="en-ID" sz="1200" dirty="0" err="1">
                <a:effectLst/>
                <a:latin typeface="Manjari"/>
              </a:rPr>
              <a:t>sintaks</a:t>
            </a:r>
            <a:r>
              <a:rPr lang="en-ID" sz="1200" dirty="0">
                <a:effectLst/>
                <a:latin typeface="Manjari"/>
              </a:rPr>
              <a:t> ping.</a:t>
            </a:r>
          </a:p>
          <a:p>
            <a:pPr algn="just"/>
            <a:r>
              <a:rPr lang="en-ID" sz="1200" dirty="0">
                <a:effectLst/>
                <a:latin typeface="Manjari"/>
              </a:rPr>
              <a:t>Check </a:t>
            </a:r>
            <a:r>
              <a:rPr lang="en-ID" sz="1200" dirty="0" err="1">
                <a:effectLst/>
                <a:latin typeface="Manjari"/>
              </a:rPr>
              <a:t>kembali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apakah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pemasangan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kabel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sudah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tepat</a:t>
            </a:r>
            <a:endParaRPr lang="en-ID" sz="1200" dirty="0">
              <a:effectLst/>
              <a:latin typeface="Manjari"/>
            </a:endParaRPr>
          </a:p>
          <a:p>
            <a:pPr algn="just"/>
            <a:r>
              <a:rPr lang="en-ID" sz="1200" dirty="0">
                <a:effectLst/>
                <a:latin typeface="Manjari"/>
              </a:rPr>
              <a:t>di </a:t>
            </a:r>
            <a:r>
              <a:rPr lang="en-ID" sz="1200" dirty="0" err="1">
                <a:effectLst/>
                <a:latin typeface="Manjari"/>
              </a:rPr>
              <a:t>komputer</a:t>
            </a:r>
            <a:r>
              <a:rPr lang="en-ID" sz="1200" dirty="0">
                <a:effectLst/>
                <a:latin typeface="Manjari"/>
              </a:rPr>
              <a:t> </a:t>
            </a:r>
            <a:r>
              <a:rPr lang="en-ID" sz="1200" dirty="0" err="1">
                <a:effectLst/>
                <a:latin typeface="Manjari"/>
              </a:rPr>
              <a:t>tujuan</a:t>
            </a:r>
            <a:r>
              <a:rPr lang="en-ID" sz="1200" dirty="0">
                <a:effectLst/>
                <a:latin typeface="Manjari"/>
              </a:rPr>
              <a:t>.</a:t>
            </a:r>
          </a:p>
          <a:p>
            <a:pPr algn="just"/>
            <a:r>
              <a:rPr lang="en-ID" sz="1200" dirty="0">
                <a:effectLst/>
                <a:latin typeface="Manjari"/>
              </a:rPr>
              <a:t>Check </a:t>
            </a:r>
            <a:r>
              <a:rPr lang="en-ID" sz="1200" dirty="0" err="1">
                <a:effectLst/>
                <a:latin typeface="Manjari"/>
              </a:rPr>
              <a:t>kembali</a:t>
            </a:r>
            <a:r>
              <a:rPr lang="en-ID" sz="1200" dirty="0">
                <a:effectLst/>
                <a:latin typeface="Manjari"/>
              </a:rPr>
              <a:t> NetID pada computer </a:t>
            </a:r>
            <a:r>
              <a:rPr lang="en-ID" sz="1200" dirty="0" err="1">
                <a:effectLst/>
                <a:latin typeface="Manjari"/>
              </a:rPr>
              <a:t>tujuan</a:t>
            </a:r>
            <a:r>
              <a:rPr lang="en-ID" sz="1200" dirty="0">
                <a:effectLst/>
                <a:latin typeface="Manjari"/>
              </a:rPr>
              <a:t>.</a:t>
            </a:r>
          </a:p>
          <a:p>
            <a:pPr algn="just"/>
            <a:r>
              <a:rPr lang="en-ID" sz="1200" dirty="0" err="1">
                <a:effectLst/>
                <a:latin typeface="Manjari"/>
              </a:rPr>
              <a:t>Matikan</a:t>
            </a:r>
            <a:r>
              <a:rPr lang="en-ID" sz="1200" dirty="0">
                <a:effectLst/>
                <a:latin typeface="Manjari"/>
              </a:rPr>
              <a:t> Firewall di </a:t>
            </a:r>
            <a:r>
              <a:rPr lang="en-ID" sz="1200" dirty="0" err="1">
                <a:effectLst/>
                <a:latin typeface="Manjari"/>
              </a:rPr>
              <a:t>kedua</a:t>
            </a:r>
            <a:r>
              <a:rPr lang="en-ID" sz="1200" dirty="0">
                <a:effectLst/>
                <a:latin typeface="Manjari"/>
              </a:rPr>
              <a:t> computer.</a:t>
            </a:r>
          </a:p>
          <a:p>
            <a:br>
              <a:rPr lang="en-ID" sz="1200" b="0" i="0" dirty="0">
                <a:solidFill>
                  <a:srgbClr val="2E2E2E"/>
                </a:solidFill>
                <a:effectLst/>
                <a:latin typeface="Manjari"/>
              </a:rPr>
            </a:br>
            <a:endParaRPr lang="en-ID" sz="1200" b="0" i="0" dirty="0">
              <a:solidFill>
                <a:srgbClr val="2E2E2E"/>
              </a:solidFill>
              <a:effectLst/>
              <a:latin typeface="Manjari"/>
            </a:endParaRPr>
          </a:p>
          <a:p>
            <a:endParaRPr lang="en-ID" sz="1200" dirty="0">
              <a:latin typeface="Manjari"/>
            </a:endParaRPr>
          </a:p>
        </p:txBody>
      </p:sp>
      <p:grpSp>
        <p:nvGrpSpPr>
          <p:cNvPr id="23" name="Google Shape;1585;p52">
            <a:extLst>
              <a:ext uri="{FF2B5EF4-FFF2-40B4-BE49-F238E27FC236}">
                <a16:creationId xmlns:a16="http://schemas.microsoft.com/office/drawing/2014/main" id="{3262B5EB-742E-4F31-5D41-2996AA0F4827}"/>
              </a:ext>
            </a:extLst>
          </p:cNvPr>
          <p:cNvGrpSpPr/>
          <p:nvPr/>
        </p:nvGrpSpPr>
        <p:grpSpPr>
          <a:xfrm rot="21107819">
            <a:off x="1320326" y="304414"/>
            <a:ext cx="746172" cy="270170"/>
            <a:chOff x="1510425" y="1138750"/>
            <a:chExt cx="1329300" cy="395500"/>
          </a:xfrm>
        </p:grpSpPr>
        <p:sp>
          <p:nvSpPr>
            <p:cNvPr id="24" name="Google Shape;1586;p52">
              <a:extLst>
                <a:ext uri="{FF2B5EF4-FFF2-40B4-BE49-F238E27FC236}">
                  <a16:creationId xmlns:a16="http://schemas.microsoft.com/office/drawing/2014/main" id="{79C2D86F-E0D2-8D7D-69B5-EA300F99500C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587;p52">
              <a:extLst>
                <a:ext uri="{FF2B5EF4-FFF2-40B4-BE49-F238E27FC236}">
                  <a16:creationId xmlns:a16="http://schemas.microsoft.com/office/drawing/2014/main" id="{437ED92A-D9D0-C633-1995-BFA04D530B33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88;p52">
              <a:extLst>
                <a:ext uri="{FF2B5EF4-FFF2-40B4-BE49-F238E27FC236}">
                  <a16:creationId xmlns:a16="http://schemas.microsoft.com/office/drawing/2014/main" id="{A3DE64BE-39A2-9131-416F-0A5C310733D6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585;p52">
            <a:extLst>
              <a:ext uri="{FF2B5EF4-FFF2-40B4-BE49-F238E27FC236}">
                <a16:creationId xmlns:a16="http://schemas.microsoft.com/office/drawing/2014/main" id="{BBC28677-6A74-86E6-3FB2-89A49A614427}"/>
              </a:ext>
            </a:extLst>
          </p:cNvPr>
          <p:cNvGrpSpPr/>
          <p:nvPr/>
        </p:nvGrpSpPr>
        <p:grpSpPr>
          <a:xfrm rot="11415908" flipV="1">
            <a:off x="6397445" y="294844"/>
            <a:ext cx="789553" cy="263347"/>
            <a:chOff x="1510425" y="1138750"/>
            <a:chExt cx="1329300" cy="395500"/>
          </a:xfrm>
        </p:grpSpPr>
        <p:sp>
          <p:nvSpPr>
            <p:cNvPr id="28" name="Google Shape;1586;p52">
              <a:extLst>
                <a:ext uri="{FF2B5EF4-FFF2-40B4-BE49-F238E27FC236}">
                  <a16:creationId xmlns:a16="http://schemas.microsoft.com/office/drawing/2014/main" id="{BB4D50CB-A3AB-998F-C88A-E4CAA62CBC8A}"/>
                </a:ext>
              </a:extLst>
            </p:cNvPr>
            <p:cNvSpPr/>
            <p:nvPr/>
          </p:nvSpPr>
          <p:spPr>
            <a:xfrm>
              <a:off x="1510425" y="1217150"/>
              <a:ext cx="1313450" cy="317100"/>
            </a:xfrm>
            <a:custGeom>
              <a:avLst/>
              <a:gdLst/>
              <a:ahLst/>
              <a:cxnLst/>
              <a:rect l="l" t="t" r="r" b="b"/>
              <a:pathLst>
                <a:path w="52538" h="12684" extrusionOk="0">
                  <a:moveTo>
                    <a:pt x="41499" y="1765"/>
                  </a:moveTo>
                  <a:lnTo>
                    <a:pt x="41499" y="1765"/>
                  </a:lnTo>
                  <a:cubicBezTo>
                    <a:pt x="41509" y="1766"/>
                    <a:pt x="41519" y="1767"/>
                    <a:pt x="41530" y="1768"/>
                  </a:cubicBezTo>
                  <a:cubicBezTo>
                    <a:pt x="41530" y="1768"/>
                    <a:pt x="41519" y="1767"/>
                    <a:pt x="41499" y="1765"/>
                  </a:cubicBezTo>
                  <a:close/>
                  <a:moveTo>
                    <a:pt x="52018" y="2108"/>
                  </a:moveTo>
                  <a:cubicBezTo>
                    <a:pt x="52220" y="2191"/>
                    <a:pt x="52442" y="2227"/>
                    <a:pt x="52516" y="2256"/>
                  </a:cubicBezTo>
                  <a:lnTo>
                    <a:pt x="52516" y="2256"/>
                  </a:lnTo>
                  <a:cubicBezTo>
                    <a:pt x="52445" y="2225"/>
                    <a:pt x="52227" y="2163"/>
                    <a:pt x="52018" y="2108"/>
                  </a:cubicBezTo>
                  <a:close/>
                  <a:moveTo>
                    <a:pt x="52516" y="2256"/>
                  </a:moveTo>
                  <a:cubicBezTo>
                    <a:pt x="52527" y="2261"/>
                    <a:pt x="52534" y="2265"/>
                    <a:pt x="52538" y="2269"/>
                  </a:cubicBezTo>
                  <a:cubicBezTo>
                    <a:pt x="52534" y="2265"/>
                    <a:pt x="52526" y="2261"/>
                    <a:pt x="52516" y="2256"/>
                  </a:cubicBezTo>
                  <a:close/>
                  <a:moveTo>
                    <a:pt x="29892" y="2923"/>
                  </a:moveTo>
                  <a:cubicBezTo>
                    <a:pt x="29879" y="2927"/>
                    <a:pt x="29867" y="2932"/>
                    <a:pt x="29855" y="2936"/>
                  </a:cubicBezTo>
                  <a:cubicBezTo>
                    <a:pt x="29865" y="2936"/>
                    <a:pt x="29878" y="2931"/>
                    <a:pt x="29892" y="2923"/>
                  </a:cubicBezTo>
                  <a:close/>
                  <a:moveTo>
                    <a:pt x="23650" y="6572"/>
                  </a:moveTo>
                  <a:lnTo>
                    <a:pt x="23650" y="6572"/>
                  </a:lnTo>
                  <a:cubicBezTo>
                    <a:pt x="23649" y="6572"/>
                    <a:pt x="23647" y="6573"/>
                    <a:pt x="23646" y="6574"/>
                  </a:cubicBezTo>
                  <a:lnTo>
                    <a:pt x="23646" y="6574"/>
                  </a:lnTo>
                  <a:cubicBezTo>
                    <a:pt x="23633" y="6585"/>
                    <a:pt x="23620" y="6596"/>
                    <a:pt x="23607" y="6608"/>
                  </a:cubicBezTo>
                  <a:lnTo>
                    <a:pt x="23607" y="6608"/>
                  </a:lnTo>
                  <a:lnTo>
                    <a:pt x="23650" y="6572"/>
                  </a:lnTo>
                  <a:close/>
                  <a:moveTo>
                    <a:pt x="23607" y="6608"/>
                  </a:moveTo>
                  <a:lnTo>
                    <a:pt x="23250" y="6905"/>
                  </a:lnTo>
                  <a:cubicBezTo>
                    <a:pt x="23379" y="6805"/>
                    <a:pt x="23495" y="6705"/>
                    <a:pt x="23607" y="6608"/>
                  </a:cubicBezTo>
                  <a:close/>
                  <a:moveTo>
                    <a:pt x="22870" y="7181"/>
                  </a:moveTo>
                  <a:lnTo>
                    <a:pt x="22870" y="7181"/>
                  </a:lnTo>
                  <a:cubicBezTo>
                    <a:pt x="22852" y="7201"/>
                    <a:pt x="22834" y="7221"/>
                    <a:pt x="22816" y="7239"/>
                  </a:cubicBezTo>
                  <a:cubicBezTo>
                    <a:pt x="22834" y="7219"/>
                    <a:pt x="22852" y="7200"/>
                    <a:pt x="22870" y="7181"/>
                  </a:cubicBezTo>
                  <a:close/>
                  <a:moveTo>
                    <a:pt x="25121" y="5356"/>
                  </a:moveTo>
                  <a:lnTo>
                    <a:pt x="25121" y="5356"/>
                  </a:lnTo>
                  <a:cubicBezTo>
                    <a:pt x="25236" y="5520"/>
                    <a:pt x="25336" y="5692"/>
                    <a:pt x="25418" y="5871"/>
                  </a:cubicBezTo>
                  <a:cubicBezTo>
                    <a:pt x="25652" y="6272"/>
                    <a:pt x="25752" y="6705"/>
                    <a:pt x="25752" y="7105"/>
                  </a:cubicBezTo>
                  <a:cubicBezTo>
                    <a:pt x="25752" y="7539"/>
                    <a:pt x="25685" y="7906"/>
                    <a:pt x="25552" y="8240"/>
                  </a:cubicBezTo>
                  <a:cubicBezTo>
                    <a:pt x="25318" y="8940"/>
                    <a:pt x="24818" y="9407"/>
                    <a:pt x="24584" y="9607"/>
                  </a:cubicBezTo>
                  <a:cubicBezTo>
                    <a:pt x="24751" y="9541"/>
                    <a:pt x="25018" y="9207"/>
                    <a:pt x="25185" y="9107"/>
                  </a:cubicBezTo>
                  <a:lnTo>
                    <a:pt x="25185" y="9107"/>
                  </a:lnTo>
                  <a:cubicBezTo>
                    <a:pt x="24985" y="9407"/>
                    <a:pt x="24818" y="9507"/>
                    <a:pt x="24718" y="9674"/>
                  </a:cubicBezTo>
                  <a:cubicBezTo>
                    <a:pt x="24651" y="9674"/>
                    <a:pt x="24518" y="9774"/>
                    <a:pt x="24318" y="9907"/>
                  </a:cubicBezTo>
                  <a:cubicBezTo>
                    <a:pt x="24151" y="10041"/>
                    <a:pt x="23917" y="10108"/>
                    <a:pt x="23817" y="10174"/>
                  </a:cubicBezTo>
                  <a:lnTo>
                    <a:pt x="23717" y="10241"/>
                  </a:lnTo>
                  <a:lnTo>
                    <a:pt x="23550" y="10274"/>
                  </a:lnTo>
                  <a:cubicBezTo>
                    <a:pt x="22850" y="10541"/>
                    <a:pt x="22750" y="10441"/>
                    <a:pt x="22716" y="10508"/>
                  </a:cubicBezTo>
                  <a:lnTo>
                    <a:pt x="22550" y="10508"/>
                  </a:lnTo>
                  <a:cubicBezTo>
                    <a:pt x="22483" y="10508"/>
                    <a:pt x="22249" y="10508"/>
                    <a:pt x="22016" y="10408"/>
                  </a:cubicBezTo>
                  <a:cubicBezTo>
                    <a:pt x="21716" y="10341"/>
                    <a:pt x="21549" y="10208"/>
                    <a:pt x="21482" y="10108"/>
                  </a:cubicBezTo>
                  <a:cubicBezTo>
                    <a:pt x="21382" y="10041"/>
                    <a:pt x="21315" y="9907"/>
                    <a:pt x="21315" y="9774"/>
                  </a:cubicBezTo>
                  <a:cubicBezTo>
                    <a:pt x="21315" y="9821"/>
                    <a:pt x="21315" y="9868"/>
                    <a:pt x="21292" y="9868"/>
                  </a:cubicBezTo>
                  <a:cubicBezTo>
                    <a:pt x="21282" y="9868"/>
                    <a:pt x="21268" y="9860"/>
                    <a:pt x="21249" y="9841"/>
                  </a:cubicBezTo>
                  <a:cubicBezTo>
                    <a:pt x="21315" y="9841"/>
                    <a:pt x="21249" y="9741"/>
                    <a:pt x="21249" y="9607"/>
                  </a:cubicBezTo>
                  <a:cubicBezTo>
                    <a:pt x="21249" y="9507"/>
                    <a:pt x="21249" y="9374"/>
                    <a:pt x="21315" y="9374"/>
                  </a:cubicBezTo>
                  <a:cubicBezTo>
                    <a:pt x="21315" y="9234"/>
                    <a:pt x="21503" y="8789"/>
                    <a:pt x="21505" y="8748"/>
                  </a:cubicBezTo>
                  <a:lnTo>
                    <a:pt x="21505" y="8748"/>
                  </a:lnTo>
                  <a:cubicBezTo>
                    <a:pt x="21578" y="8657"/>
                    <a:pt x="21746" y="8411"/>
                    <a:pt x="21761" y="8411"/>
                  </a:cubicBezTo>
                  <a:cubicBezTo>
                    <a:pt x="21766" y="8411"/>
                    <a:pt x="21754" y="8438"/>
                    <a:pt x="21716" y="8506"/>
                  </a:cubicBezTo>
                  <a:cubicBezTo>
                    <a:pt x="21849" y="8340"/>
                    <a:pt x="21983" y="8173"/>
                    <a:pt x="22049" y="8039"/>
                  </a:cubicBezTo>
                  <a:lnTo>
                    <a:pt x="22049" y="8039"/>
                  </a:lnTo>
                  <a:cubicBezTo>
                    <a:pt x="22012" y="8076"/>
                    <a:pt x="21975" y="8113"/>
                    <a:pt x="21944" y="8150"/>
                  </a:cubicBezTo>
                  <a:lnTo>
                    <a:pt x="21944" y="8150"/>
                  </a:lnTo>
                  <a:cubicBezTo>
                    <a:pt x="22124" y="7899"/>
                    <a:pt x="22307" y="7722"/>
                    <a:pt x="22516" y="7572"/>
                  </a:cubicBezTo>
                  <a:lnTo>
                    <a:pt x="23050" y="7039"/>
                  </a:lnTo>
                  <a:lnTo>
                    <a:pt x="23050" y="7039"/>
                  </a:lnTo>
                  <a:cubicBezTo>
                    <a:pt x="23012" y="7051"/>
                    <a:pt x="22980" y="7073"/>
                    <a:pt x="22950" y="7099"/>
                  </a:cubicBezTo>
                  <a:lnTo>
                    <a:pt x="22950" y="7099"/>
                  </a:lnTo>
                  <a:cubicBezTo>
                    <a:pt x="23209" y="6842"/>
                    <a:pt x="23475" y="6660"/>
                    <a:pt x="23646" y="6574"/>
                  </a:cubicBezTo>
                  <a:lnTo>
                    <a:pt x="23646" y="6574"/>
                  </a:lnTo>
                  <a:cubicBezTo>
                    <a:pt x="23781" y="6456"/>
                    <a:pt x="23911" y="6343"/>
                    <a:pt x="24051" y="6238"/>
                  </a:cubicBezTo>
                  <a:cubicBezTo>
                    <a:pt x="24284" y="6038"/>
                    <a:pt x="24518" y="5871"/>
                    <a:pt x="24751" y="5671"/>
                  </a:cubicBezTo>
                  <a:lnTo>
                    <a:pt x="24751" y="5671"/>
                  </a:lnTo>
                  <a:lnTo>
                    <a:pt x="24551" y="5771"/>
                  </a:lnTo>
                  <a:cubicBezTo>
                    <a:pt x="24663" y="5681"/>
                    <a:pt x="24862" y="5535"/>
                    <a:pt x="25121" y="5356"/>
                  </a:cubicBezTo>
                  <a:close/>
                  <a:moveTo>
                    <a:pt x="2199" y="11705"/>
                  </a:moveTo>
                  <a:cubicBezTo>
                    <a:pt x="2201" y="11705"/>
                    <a:pt x="2202" y="11706"/>
                    <a:pt x="2202" y="11709"/>
                  </a:cubicBezTo>
                  <a:lnTo>
                    <a:pt x="2061" y="11821"/>
                  </a:lnTo>
                  <a:lnTo>
                    <a:pt x="2061" y="11821"/>
                  </a:lnTo>
                  <a:cubicBezTo>
                    <a:pt x="2145" y="11747"/>
                    <a:pt x="2188" y="11705"/>
                    <a:pt x="2199" y="11705"/>
                  </a:cubicBezTo>
                  <a:close/>
                  <a:moveTo>
                    <a:pt x="22155" y="12427"/>
                  </a:moveTo>
                  <a:lnTo>
                    <a:pt x="22155" y="12427"/>
                  </a:lnTo>
                  <a:cubicBezTo>
                    <a:pt x="22196" y="12432"/>
                    <a:pt x="22249" y="12437"/>
                    <a:pt x="22316" y="12443"/>
                  </a:cubicBezTo>
                  <a:cubicBezTo>
                    <a:pt x="22263" y="12438"/>
                    <a:pt x="22209" y="12433"/>
                    <a:pt x="22155" y="12427"/>
                  </a:cubicBezTo>
                  <a:close/>
                  <a:moveTo>
                    <a:pt x="38659" y="1"/>
                  </a:moveTo>
                  <a:cubicBezTo>
                    <a:pt x="38008" y="1"/>
                    <a:pt x="37334" y="20"/>
                    <a:pt x="36660" y="67"/>
                  </a:cubicBezTo>
                  <a:cubicBezTo>
                    <a:pt x="33758" y="201"/>
                    <a:pt x="30922" y="934"/>
                    <a:pt x="29855" y="1335"/>
                  </a:cubicBezTo>
                  <a:lnTo>
                    <a:pt x="29922" y="1268"/>
                  </a:lnTo>
                  <a:lnTo>
                    <a:pt x="29922" y="1268"/>
                  </a:lnTo>
                  <a:cubicBezTo>
                    <a:pt x="28687" y="1679"/>
                    <a:pt x="27014" y="2337"/>
                    <a:pt x="25322" y="3304"/>
                  </a:cubicBezTo>
                  <a:lnTo>
                    <a:pt x="25322" y="3304"/>
                  </a:lnTo>
                  <a:cubicBezTo>
                    <a:pt x="25186" y="3197"/>
                    <a:pt x="25051" y="3097"/>
                    <a:pt x="24918" y="3003"/>
                  </a:cubicBezTo>
                  <a:cubicBezTo>
                    <a:pt x="23984" y="2335"/>
                    <a:pt x="23083" y="2069"/>
                    <a:pt x="22583" y="1935"/>
                  </a:cubicBezTo>
                  <a:cubicBezTo>
                    <a:pt x="21931" y="1813"/>
                    <a:pt x="21193" y="1740"/>
                    <a:pt x="20489" y="1740"/>
                  </a:cubicBezTo>
                  <a:cubicBezTo>
                    <a:pt x="20039" y="1740"/>
                    <a:pt x="19604" y="1770"/>
                    <a:pt x="19214" y="1835"/>
                  </a:cubicBezTo>
                  <a:lnTo>
                    <a:pt x="19314" y="1768"/>
                  </a:lnTo>
                  <a:lnTo>
                    <a:pt x="19314" y="1768"/>
                  </a:lnTo>
                  <a:cubicBezTo>
                    <a:pt x="19014" y="1835"/>
                    <a:pt x="18413" y="1902"/>
                    <a:pt x="17713" y="2035"/>
                  </a:cubicBezTo>
                  <a:cubicBezTo>
                    <a:pt x="17012" y="2202"/>
                    <a:pt x="16145" y="2402"/>
                    <a:pt x="15311" y="2669"/>
                  </a:cubicBezTo>
                  <a:cubicBezTo>
                    <a:pt x="13643" y="3169"/>
                    <a:pt x="11975" y="3836"/>
                    <a:pt x="11408" y="4070"/>
                  </a:cubicBezTo>
                  <a:lnTo>
                    <a:pt x="11575" y="4037"/>
                  </a:lnTo>
                  <a:lnTo>
                    <a:pt x="11575" y="4037"/>
                  </a:lnTo>
                  <a:cubicBezTo>
                    <a:pt x="10641" y="4504"/>
                    <a:pt x="10741" y="4370"/>
                    <a:pt x="9974" y="4704"/>
                  </a:cubicBezTo>
                  <a:cubicBezTo>
                    <a:pt x="10074" y="4704"/>
                    <a:pt x="9307" y="5104"/>
                    <a:pt x="9007" y="5338"/>
                  </a:cubicBezTo>
                  <a:cubicBezTo>
                    <a:pt x="8540" y="5571"/>
                    <a:pt x="7539" y="6205"/>
                    <a:pt x="6805" y="6605"/>
                  </a:cubicBezTo>
                  <a:lnTo>
                    <a:pt x="6805" y="6572"/>
                  </a:lnTo>
                  <a:cubicBezTo>
                    <a:pt x="6205" y="6939"/>
                    <a:pt x="5037" y="7706"/>
                    <a:pt x="4637" y="8006"/>
                  </a:cubicBezTo>
                  <a:cubicBezTo>
                    <a:pt x="3636" y="8673"/>
                    <a:pt x="2168" y="9707"/>
                    <a:pt x="1001" y="10741"/>
                  </a:cubicBezTo>
                  <a:cubicBezTo>
                    <a:pt x="701" y="10942"/>
                    <a:pt x="467" y="11108"/>
                    <a:pt x="167" y="11342"/>
                  </a:cubicBezTo>
                  <a:lnTo>
                    <a:pt x="67" y="11442"/>
                  </a:lnTo>
                  <a:cubicBezTo>
                    <a:pt x="67" y="11442"/>
                    <a:pt x="0" y="11942"/>
                    <a:pt x="134" y="12343"/>
                  </a:cubicBezTo>
                  <a:cubicBezTo>
                    <a:pt x="188" y="12543"/>
                    <a:pt x="332" y="12683"/>
                    <a:pt x="576" y="12683"/>
                  </a:cubicBezTo>
                  <a:cubicBezTo>
                    <a:pt x="779" y="12683"/>
                    <a:pt x="1052" y="12585"/>
                    <a:pt x="1401" y="12343"/>
                  </a:cubicBezTo>
                  <a:lnTo>
                    <a:pt x="1401" y="12376"/>
                  </a:lnTo>
                  <a:cubicBezTo>
                    <a:pt x="1501" y="12276"/>
                    <a:pt x="1635" y="12209"/>
                    <a:pt x="1701" y="12109"/>
                  </a:cubicBezTo>
                  <a:cubicBezTo>
                    <a:pt x="1831" y="12015"/>
                    <a:pt x="1885" y="11979"/>
                    <a:pt x="1896" y="11979"/>
                  </a:cubicBezTo>
                  <a:cubicBezTo>
                    <a:pt x="1916" y="11979"/>
                    <a:pt x="1788" y="12101"/>
                    <a:pt x="1701" y="12209"/>
                  </a:cubicBezTo>
                  <a:cubicBezTo>
                    <a:pt x="1868" y="12076"/>
                    <a:pt x="2002" y="11942"/>
                    <a:pt x="2135" y="11876"/>
                  </a:cubicBezTo>
                  <a:cubicBezTo>
                    <a:pt x="2144" y="11849"/>
                    <a:pt x="2143" y="11839"/>
                    <a:pt x="2137" y="11839"/>
                  </a:cubicBezTo>
                  <a:cubicBezTo>
                    <a:pt x="2118" y="11839"/>
                    <a:pt x="2051" y="11918"/>
                    <a:pt x="2002" y="11942"/>
                  </a:cubicBezTo>
                  <a:cubicBezTo>
                    <a:pt x="2168" y="11775"/>
                    <a:pt x="2402" y="11509"/>
                    <a:pt x="2702" y="11342"/>
                  </a:cubicBezTo>
                  <a:cubicBezTo>
                    <a:pt x="2867" y="11207"/>
                    <a:pt x="2890" y="11200"/>
                    <a:pt x="2909" y="11200"/>
                  </a:cubicBezTo>
                  <a:cubicBezTo>
                    <a:pt x="2911" y="11200"/>
                    <a:pt x="2913" y="11200"/>
                    <a:pt x="2915" y="11200"/>
                  </a:cubicBezTo>
                  <a:cubicBezTo>
                    <a:pt x="2936" y="11200"/>
                    <a:pt x="2969" y="11192"/>
                    <a:pt x="3202" y="11008"/>
                  </a:cubicBezTo>
                  <a:cubicBezTo>
                    <a:pt x="5571" y="9174"/>
                    <a:pt x="8073" y="7606"/>
                    <a:pt x="10808" y="6338"/>
                  </a:cubicBezTo>
                  <a:cubicBezTo>
                    <a:pt x="10875" y="6338"/>
                    <a:pt x="10808" y="6338"/>
                    <a:pt x="10708" y="6405"/>
                  </a:cubicBezTo>
                  <a:cubicBezTo>
                    <a:pt x="11542" y="6005"/>
                    <a:pt x="12309" y="5704"/>
                    <a:pt x="13043" y="5371"/>
                  </a:cubicBezTo>
                  <a:cubicBezTo>
                    <a:pt x="13243" y="5271"/>
                    <a:pt x="13343" y="5271"/>
                    <a:pt x="13410" y="5271"/>
                  </a:cubicBezTo>
                  <a:cubicBezTo>
                    <a:pt x="13343" y="5271"/>
                    <a:pt x="14410" y="4871"/>
                    <a:pt x="15545" y="4504"/>
                  </a:cubicBezTo>
                  <a:cubicBezTo>
                    <a:pt x="16078" y="4337"/>
                    <a:pt x="16679" y="4103"/>
                    <a:pt x="17079" y="4037"/>
                  </a:cubicBezTo>
                  <a:cubicBezTo>
                    <a:pt x="17579" y="3703"/>
                    <a:pt x="17880" y="3636"/>
                    <a:pt x="17880" y="3636"/>
                  </a:cubicBezTo>
                  <a:lnTo>
                    <a:pt x="17913" y="3536"/>
                  </a:lnTo>
                  <a:cubicBezTo>
                    <a:pt x="18267" y="3468"/>
                    <a:pt x="18377" y="3456"/>
                    <a:pt x="18434" y="3456"/>
                  </a:cubicBezTo>
                  <a:cubicBezTo>
                    <a:pt x="18468" y="3456"/>
                    <a:pt x="18484" y="3460"/>
                    <a:pt x="18520" y="3460"/>
                  </a:cubicBezTo>
                  <a:cubicBezTo>
                    <a:pt x="18574" y="3460"/>
                    <a:pt x="18674" y="3450"/>
                    <a:pt x="18947" y="3403"/>
                  </a:cubicBezTo>
                  <a:cubicBezTo>
                    <a:pt x="19247" y="3236"/>
                    <a:pt x="20248" y="3303"/>
                    <a:pt x="20515" y="3236"/>
                  </a:cubicBezTo>
                  <a:lnTo>
                    <a:pt x="20682" y="3236"/>
                  </a:lnTo>
                  <a:cubicBezTo>
                    <a:pt x="20748" y="3236"/>
                    <a:pt x="20848" y="3269"/>
                    <a:pt x="20848" y="3269"/>
                  </a:cubicBezTo>
                  <a:cubicBezTo>
                    <a:pt x="20884" y="3260"/>
                    <a:pt x="20927" y="3256"/>
                    <a:pt x="20976" y="3256"/>
                  </a:cubicBezTo>
                  <a:cubicBezTo>
                    <a:pt x="21109" y="3256"/>
                    <a:pt x="21287" y="3287"/>
                    <a:pt x="21482" y="3336"/>
                  </a:cubicBezTo>
                  <a:cubicBezTo>
                    <a:pt x="21549" y="3336"/>
                    <a:pt x="21415" y="3269"/>
                    <a:pt x="21349" y="3269"/>
                  </a:cubicBezTo>
                  <a:cubicBezTo>
                    <a:pt x="21516" y="3269"/>
                    <a:pt x="21716" y="3336"/>
                    <a:pt x="21882" y="3336"/>
                  </a:cubicBezTo>
                  <a:cubicBezTo>
                    <a:pt x="22024" y="3360"/>
                    <a:pt x="22099" y="3383"/>
                    <a:pt x="22048" y="3383"/>
                  </a:cubicBezTo>
                  <a:cubicBezTo>
                    <a:pt x="22027" y="3383"/>
                    <a:pt x="21984" y="3379"/>
                    <a:pt x="21916" y="3369"/>
                  </a:cubicBezTo>
                  <a:lnTo>
                    <a:pt x="21916" y="3369"/>
                  </a:lnTo>
                  <a:cubicBezTo>
                    <a:pt x="22249" y="3436"/>
                    <a:pt x="22883" y="3570"/>
                    <a:pt x="23584" y="4003"/>
                  </a:cubicBezTo>
                  <a:cubicBezTo>
                    <a:pt x="23690" y="4061"/>
                    <a:pt x="23796" y="4125"/>
                    <a:pt x="23901" y="4193"/>
                  </a:cubicBezTo>
                  <a:lnTo>
                    <a:pt x="23901" y="4193"/>
                  </a:lnTo>
                  <a:cubicBezTo>
                    <a:pt x="23738" y="4305"/>
                    <a:pt x="23577" y="4419"/>
                    <a:pt x="23417" y="4537"/>
                  </a:cubicBezTo>
                  <a:cubicBezTo>
                    <a:pt x="23150" y="4737"/>
                    <a:pt x="22883" y="4937"/>
                    <a:pt x="22583" y="5171"/>
                  </a:cubicBezTo>
                  <a:cubicBezTo>
                    <a:pt x="22349" y="5371"/>
                    <a:pt x="22083" y="5604"/>
                    <a:pt x="21816" y="5838"/>
                  </a:cubicBezTo>
                  <a:cubicBezTo>
                    <a:pt x="21549" y="6071"/>
                    <a:pt x="21315" y="6272"/>
                    <a:pt x="21082" y="6538"/>
                  </a:cubicBezTo>
                  <a:cubicBezTo>
                    <a:pt x="20848" y="6772"/>
                    <a:pt x="20582" y="7039"/>
                    <a:pt x="20415" y="7339"/>
                  </a:cubicBezTo>
                  <a:cubicBezTo>
                    <a:pt x="20014" y="7906"/>
                    <a:pt x="19681" y="8540"/>
                    <a:pt x="19547" y="9240"/>
                  </a:cubicBezTo>
                  <a:cubicBezTo>
                    <a:pt x="19514" y="9607"/>
                    <a:pt x="19514" y="10008"/>
                    <a:pt x="19581" y="10374"/>
                  </a:cubicBezTo>
                  <a:cubicBezTo>
                    <a:pt x="19681" y="10741"/>
                    <a:pt x="19848" y="11075"/>
                    <a:pt x="20048" y="11342"/>
                  </a:cubicBezTo>
                  <a:cubicBezTo>
                    <a:pt x="20315" y="11675"/>
                    <a:pt x="20715" y="12009"/>
                    <a:pt x="21082" y="12176"/>
                  </a:cubicBezTo>
                  <a:cubicBezTo>
                    <a:pt x="21458" y="12320"/>
                    <a:pt x="21808" y="12390"/>
                    <a:pt x="22155" y="12427"/>
                  </a:cubicBezTo>
                  <a:lnTo>
                    <a:pt x="22155" y="12427"/>
                  </a:lnTo>
                  <a:cubicBezTo>
                    <a:pt x="22013" y="12410"/>
                    <a:pt x="22031" y="12395"/>
                    <a:pt x="22132" y="12395"/>
                  </a:cubicBezTo>
                  <a:cubicBezTo>
                    <a:pt x="22185" y="12395"/>
                    <a:pt x="22262" y="12399"/>
                    <a:pt x="22349" y="12409"/>
                  </a:cubicBezTo>
                  <a:lnTo>
                    <a:pt x="22983" y="12409"/>
                  </a:lnTo>
                  <a:cubicBezTo>
                    <a:pt x="23150" y="12376"/>
                    <a:pt x="23217" y="12376"/>
                    <a:pt x="23317" y="12376"/>
                  </a:cubicBezTo>
                  <a:cubicBezTo>
                    <a:pt x="23417" y="12343"/>
                    <a:pt x="23484" y="12343"/>
                    <a:pt x="23484" y="12343"/>
                  </a:cubicBezTo>
                  <a:cubicBezTo>
                    <a:pt x="23484" y="12343"/>
                    <a:pt x="23517" y="12343"/>
                    <a:pt x="23650" y="12242"/>
                  </a:cubicBezTo>
                  <a:cubicBezTo>
                    <a:pt x="23717" y="12209"/>
                    <a:pt x="23817" y="12209"/>
                    <a:pt x="23984" y="12176"/>
                  </a:cubicBezTo>
                  <a:cubicBezTo>
                    <a:pt x="24084" y="12109"/>
                    <a:pt x="24318" y="12042"/>
                    <a:pt x="24551" y="11909"/>
                  </a:cubicBezTo>
                  <a:cubicBezTo>
                    <a:pt x="25085" y="11675"/>
                    <a:pt x="25985" y="11075"/>
                    <a:pt x="26653" y="10041"/>
                  </a:cubicBezTo>
                  <a:cubicBezTo>
                    <a:pt x="26986" y="9541"/>
                    <a:pt x="27253" y="8907"/>
                    <a:pt x="27386" y="8206"/>
                  </a:cubicBezTo>
                  <a:cubicBezTo>
                    <a:pt x="27520" y="7539"/>
                    <a:pt x="27486" y="6739"/>
                    <a:pt x="27253" y="6071"/>
                  </a:cubicBezTo>
                  <a:cubicBezTo>
                    <a:pt x="27083" y="5478"/>
                    <a:pt x="26818" y="4933"/>
                    <a:pt x="26498" y="4476"/>
                  </a:cubicBezTo>
                  <a:lnTo>
                    <a:pt x="26498" y="4476"/>
                  </a:lnTo>
                  <a:cubicBezTo>
                    <a:pt x="26711" y="4350"/>
                    <a:pt x="26930" y="4224"/>
                    <a:pt x="27153" y="4103"/>
                  </a:cubicBezTo>
                  <a:cubicBezTo>
                    <a:pt x="28320" y="3503"/>
                    <a:pt x="29555" y="3003"/>
                    <a:pt x="29922" y="2869"/>
                  </a:cubicBezTo>
                  <a:lnTo>
                    <a:pt x="29922" y="2869"/>
                  </a:lnTo>
                  <a:lnTo>
                    <a:pt x="29555" y="2936"/>
                  </a:lnTo>
                  <a:lnTo>
                    <a:pt x="29555" y="2936"/>
                  </a:lnTo>
                  <a:lnTo>
                    <a:pt x="30181" y="2705"/>
                  </a:lnTo>
                  <a:lnTo>
                    <a:pt x="30181" y="2705"/>
                  </a:lnTo>
                  <a:cubicBezTo>
                    <a:pt x="30096" y="2739"/>
                    <a:pt x="29969" y="2879"/>
                    <a:pt x="29892" y="2923"/>
                  </a:cubicBezTo>
                  <a:lnTo>
                    <a:pt x="29892" y="2923"/>
                  </a:lnTo>
                  <a:cubicBezTo>
                    <a:pt x="30601" y="2678"/>
                    <a:pt x="32764" y="2030"/>
                    <a:pt x="34992" y="1768"/>
                  </a:cubicBezTo>
                  <a:cubicBezTo>
                    <a:pt x="36320" y="1610"/>
                    <a:pt x="37671" y="1569"/>
                    <a:pt x="38689" y="1569"/>
                  </a:cubicBezTo>
                  <a:cubicBezTo>
                    <a:pt x="39385" y="1569"/>
                    <a:pt x="39925" y="1588"/>
                    <a:pt x="40196" y="1602"/>
                  </a:cubicBezTo>
                  <a:cubicBezTo>
                    <a:pt x="40729" y="1668"/>
                    <a:pt x="40262" y="1702"/>
                    <a:pt x="40262" y="1702"/>
                  </a:cubicBezTo>
                  <a:cubicBezTo>
                    <a:pt x="40403" y="1709"/>
                    <a:pt x="40498" y="1711"/>
                    <a:pt x="40566" y="1711"/>
                  </a:cubicBezTo>
                  <a:cubicBezTo>
                    <a:pt x="40750" y="1711"/>
                    <a:pt x="40731" y="1692"/>
                    <a:pt x="40893" y="1692"/>
                  </a:cubicBezTo>
                  <a:cubicBezTo>
                    <a:pt x="40952" y="1692"/>
                    <a:pt x="41036" y="1695"/>
                    <a:pt x="41163" y="1702"/>
                  </a:cubicBezTo>
                  <a:cubicBezTo>
                    <a:pt x="41330" y="1702"/>
                    <a:pt x="41096" y="1735"/>
                    <a:pt x="41029" y="1735"/>
                  </a:cubicBezTo>
                  <a:cubicBezTo>
                    <a:pt x="41216" y="1735"/>
                    <a:pt x="41423" y="1756"/>
                    <a:pt x="41499" y="1765"/>
                  </a:cubicBezTo>
                  <a:lnTo>
                    <a:pt x="41499" y="1765"/>
                  </a:lnTo>
                  <a:cubicBezTo>
                    <a:pt x="41239" y="1733"/>
                    <a:pt x="41358" y="1700"/>
                    <a:pt x="41230" y="1668"/>
                  </a:cubicBezTo>
                  <a:lnTo>
                    <a:pt x="41230" y="1668"/>
                  </a:lnTo>
                  <a:lnTo>
                    <a:pt x="41997" y="1735"/>
                  </a:lnTo>
                  <a:lnTo>
                    <a:pt x="41930" y="1768"/>
                  </a:lnTo>
                  <a:cubicBezTo>
                    <a:pt x="42013" y="1768"/>
                    <a:pt x="42122" y="1752"/>
                    <a:pt x="42297" y="1752"/>
                  </a:cubicBezTo>
                  <a:cubicBezTo>
                    <a:pt x="42472" y="1752"/>
                    <a:pt x="42714" y="1768"/>
                    <a:pt x="43064" y="1835"/>
                  </a:cubicBezTo>
                  <a:cubicBezTo>
                    <a:pt x="44265" y="2002"/>
                    <a:pt x="45599" y="2202"/>
                    <a:pt x="46834" y="2435"/>
                  </a:cubicBezTo>
                  <a:cubicBezTo>
                    <a:pt x="46767" y="2435"/>
                    <a:pt x="46533" y="2435"/>
                    <a:pt x="46267" y="2402"/>
                  </a:cubicBezTo>
                  <a:lnTo>
                    <a:pt x="46267" y="2402"/>
                  </a:lnTo>
                  <a:cubicBezTo>
                    <a:pt x="46433" y="2435"/>
                    <a:pt x="46700" y="2502"/>
                    <a:pt x="46834" y="2536"/>
                  </a:cubicBezTo>
                  <a:cubicBezTo>
                    <a:pt x="46761" y="2511"/>
                    <a:pt x="46751" y="2503"/>
                    <a:pt x="46775" y="2503"/>
                  </a:cubicBezTo>
                  <a:cubicBezTo>
                    <a:pt x="46832" y="2503"/>
                    <a:pt x="47082" y="2552"/>
                    <a:pt x="47127" y="2552"/>
                  </a:cubicBezTo>
                  <a:cubicBezTo>
                    <a:pt x="47141" y="2552"/>
                    <a:pt x="47136" y="2547"/>
                    <a:pt x="47100" y="2536"/>
                  </a:cubicBezTo>
                  <a:lnTo>
                    <a:pt x="47100" y="2536"/>
                  </a:lnTo>
                  <a:cubicBezTo>
                    <a:pt x="48034" y="2602"/>
                    <a:pt x="49169" y="2936"/>
                    <a:pt x="49936" y="3103"/>
                  </a:cubicBezTo>
                  <a:cubicBezTo>
                    <a:pt x="50035" y="3036"/>
                    <a:pt x="51915" y="2212"/>
                    <a:pt x="52003" y="2104"/>
                  </a:cubicBezTo>
                  <a:lnTo>
                    <a:pt x="52003" y="2104"/>
                  </a:lnTo>
                  <a:cubicBezTo>
                    <a:pt x="52008" y="2105"/>
                    <a:pt x="52013" y="2106"/>
                    <a:pt x="52018" y="2108"/>
                  </a:cubicBezTo>
                  <a:lnTo>
                    <a:pt x="52018" y="2108"/>
                  </a:lnTo>
                  <a:cubicBezTo>
                    <a:pt x="52013" y="2106"/>
                    <a:pt x="52009" y="2104"/>
                    <a:pt x="52004" y="2102"/>
                  </a:cubicBezTo>
                  <a:cubicBezTo>
                    <a:pt x="52004" y="2102"/>
                    <a:pt x="52003" y="2103"/>
                    <a:pt x="52003" y="2104"/>
                  </a:cubicBezTo>
                  <a:lnTo>
                    <a:pt x="52003" y="2104"/>
                  </a:lnTo>
                  <a:cubicBezTo>
                    <a:pt x="51906" y="2078"/>
                    <a:pt x="51812" y="2054"/>
                    <a:pt x="51737" y="2035"/>
                  </a:cubicBezTo>
                  <a:lnTo>
                    <a:pt x="51704" y="2069"/>
                  </a:lnTo>
                  <a:cubicBezTo>
                    <a:pt x="51103" y="1935"/>
                    <a:pt x="51570" y="2002"/>
                    <a:pt x="51003" y="1868"/>
                  </a:cubicBezTo>
                  <a:cubicBezTo>
                    <a:pt x="51003" y="1864"/>
                    <a:pt x="51012" y="1862"/>
                    <a:pt x="51028" y="1862"/>
                  </a:cubicBezTo>
                  <a:cubicBezTo>
                    <a:pt x="51134" y="1862"/>
                    <a:pt x="51561" y="1953"/>
                    <a:pt x="51937" y="2069"/>
                  </a:cubicBezTo>
                  <a:cubicBezTo>
                    <a:pt x="51537" y="1935"/>
                    <a:pt x="51103" y="1835"/>
                    <a:pt x="50937" y="1835"/>
                  </a:cubicBezTo>
                  <a:cubicBezTo>
                    <a:pt x="50570" y="1702"/>
                    <a:pt x="51003" y="1768"/>
                    <a:pt x="50536" y="1668"/>
                  </a:cubicBezTo>
                  <a:cubicBezTo>
                    <a:pt x="50203" y="1568"/>
                    <a:pt x="49736" y="1535"/>
                    <a:pt x="49369" y="1401"/>
                  </a:cubicBezTo>
                  <a:cubicBezTo>
                    <a:pt x="48401" y="1168"/>
                    <a:pt x="47901" y="1168"/>
                    <a:pt x="47034" y="901"/>
                  </a:cubicBezTo>
                  <a:lnTo>
                    <a:pt x="47100" y="901"/>
                  </a:lnTo>
                  <a:cubicBezTo>
                    <a:pt x="46834" y="834"/>
                    <a:pt x="46200" y="734"/>
                    <a:pt x="45599" y="601"/>
                  </a:cubicBezTo>
                  <a:lnTo>
                    <a:pt x="45599" y="601"/>
                  </a:lnTo>
                  <a:cubicBezTo>
                    <a:pt x="45721" y="650"/>
                    <a:pt x="45826" y="681"/>
                    <a:pt x="45742" y="681"/>
                  </a:cubicBezTo>
                  <a:cubicBezTo>
                    <a:pt x="45711" y="681"/>
                    <a:pt x="45655" y="676"/>
                    <a:pt x="45566" y="668"/>
                  </a:cubicBezTo>
                  <a:cubicBezTo>
                    <a:pt x="44899" y="534"/>
                    <a:pt x="44499" y="501"/>
                    <a:pt x="43998" y="367"/>
                  </a:cubicBezTo>
                  <a:lnTo>
                    <a:pt x="43531" y="334"/>
                  </a:lnTo>
                  <a:cubicBezTo>
                    <a:pt x="42664" y="206"/>
                    <a:pt x="40781" y="1"/>
                    <a:pt x="3865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587;p52">
              <a:extLst>
                <a:ext uri="{FF2B5EF4-FFF2-40B4-BE49-F238E27FC236}">
                  <a16:creationId xmlns:a16="http://schemas.microsoft.com/office/drawing/2014/main" id="{E841A600-18E2-FCCA-F730-510452BF636A}"/>
                </a:ext>
              </a:extLst>
            </p:cNvPr>
            <p:cNvSpPr/>
            <p:nvPr/>
          </p:nvSpPr>
          <p:spPr>
            <a:xfrm>
              <a:off x="2664575" y="1138750"/>
              <a:ext cx="167650" cy="176000"/>
            </a:xfrm>
            <a:custGeom>
              <a:avLst/>
              <a:gdLst/>
              <a:ahLst/>
              <a:cxnLst/>
              <a:rect l="l" t="t" r="r" b="b"/>
              <a:pathLst>
                <a:path w="6706" h="7040" extrusionOk="0">
                  <a:moveTo>
                    <a:pt x="2848" y="1579"/>
                  </a:moveTo>
                  <a:cubicBezTo>
                    <a:pt x="2848" y="1579"/>
                    <a:pt x="2847" y="1579"/>
                    <a:pt x="2846" y="1579"/>
                  </a:cubicBezTo>
                  <a:lnTo>
                    <a:pt x="2846" y="1579"/>
                  </a:lnTo>
                  <a:cubicBezTo>
                    <a:pt x="2855" y="1588"/>
                    <a:pt x="2863" y="1595"/>
                    <a:pt x="2869" y="1602"/>
                  </a:cubicBezTo>
                  <a:cubicBezTo>
                    <a:pt x="2869" y="1585"/>
                    <a:pt x="2861" y="1579"/>
                    <a:pt x="2848" y="1579"/>
                  </a:cubicBezTo>
                  <a:close/>
                  <a:moveTo>
                    <a:pt x="3570" y="2036"/>
                  </a:moveTo>
                  <a:lnTo>
                    <a:pt x="3570" y="2036"/>
                  </a:lnTo>
                  <a:cubicBezTo>
                    <a:pt x="3568" y="2038"/>
                    <a:pt x="3567" y="2041"/>
                    <a:pt x="3566" y="2044"/>
                  </a:cubicBezTo>
                  <a:lnTo>
                    <a:pt x="3566" y="2044"/>
                  </a:lnTo>
                  <a:cubicBezTo>
                    <a:pt x="3576" y="2060"/>
                    <a:pt x="3588" y="2079"/>
                    <a:pt x="3603" y="2102"/>
                  </a:cubicBezTo>
                  <a:lnTo>
                    <a:pt x="3570" y="2036"/>
                  </a:lnTo>
                  <a:close/>
                  <a:moveTo>
                    <a:pt x="6605" y="6005"/>
                  </a:moveTo>
                  <a:lnTo>
                    <a:pt x="6622" y="6057"/>
                  </a:lnTo>
                  <a:lnTo>
                    <a:pt x="6622" y="6057"/>
                  </a:lnTo>
                  <a:cubicBezTo>
                    <a:pt x="6605" y="6035"/>
                    <a:pt x="6583" y="6027"/>
                    <a:pt x="6605" y="6005"/>
                  </a:cubicBezTo>
                  <a:close/>
                  <a:moveTo>
                    <a:pt x="1201" y="1"/>
                  </a:moveTo>
                  <a:cubicBezTo>
                    <a:pt x="1101" y="34"/>
                    <a:pt x="67" y="868"/>
                    <a:pt x="34" y="935"/>
                  </a:cubicBezTo>
                  <a:lnTo>
                    <a:pt x="0" y="868"/>
                  </a:lnTo>
                  <a:lnTo>
                    <a:pt x="0" y="868"/>
                  </a:lnTo>
                  <a:cubicBezTo>
                    <a:pt x="0" y="935"/>
                    <a:pt x="0" y="968"/>
                    <a:pt x="34" y="968"/>
                  </a:cubicBezTo>
                  <a:lnTo>
                    <a:pt x="67" y="935"/>
                  </a:lnTo>
                  <a:cubicBezTo>
                    <a:pt x="101" y="968"/>
                    <a:pt x="67" y="968"/>
                    <a:pt x="101" y="1002"/>
                  </a:cubicBezTo>
                  <a:cubicBezTo>
                    <a:pt x="91" y="1011"/>
                    <a:pt x="81" y="1015"/>
                    <a:pt x="71" y="1015"/>
                  </a:cubicBezTo>
                  <a:cubicBezTo>
                    <a:pt x="48" y="1015"/>
                    <a:pt x="24" y="992"/>
                    <a:pt x="0" y="968"/>
                  </a:cubicBezTo>
                  <a:lnTo>
                    <a:pt x="0" y="968"/>
                  </a:lnTo>
                  <a:cubicBezTo>
                    <a:pt x="34" y="1002"/>
                    <a:pt x="34" y="1035"/>
                    <a:pt x="67" y="1035"/>
                  </a:cubicBezTo>
                  <a:cubicBezTo>
                    <a:pt x="67" y="1102"/>
                    <a:pt x="34" y="1102"/>
                    <a:pt x="67" y="1135"/>
                  </a:cubicBezTo>
                  <a:cubicBezTo>
                    <a:pt x="101" y="1135"/>
                    <a:pt x="167" y="1168"/>
                    <a:pt x="201" y="1202"/>
                  </a:cubicBezTo>
                  <a:cubicBezTo>
                    <a:pt x="234" y="1302"/>
                    <a:pt x="367" y="1302"/>
                    <a:pt x="401" y="1368"/>
                  </a:cubicBezTo>
                  <a:cubicBezTo>
                    <a:pt x="401" y="1435"/>
                    <a:pt x="501" y="1469"/>
                    <a:pt x="501" y="1502"/>
                  </a:cubicBezTo>
                  <a:cubicBezTo>
                    <a:pt x="501" y="1502"/>
                    <a:pt x="501" y="1469"/>
                    <a:pt x="534" y="1469"/>
                  </a:cubicBezTo>
                  <a:cubicBezTo>
                    <a:pt x="568" y="1535"/>
                    <a:pt x="601" y="1535"/>
                    <a:pt x="601" y="1602"/>
                  </a:cubicBezTo>
                  <a:lnTo>
                    <a:pt x="701" y="1602"/>
                  </a:lnTo>
                  <a:cubicBezTo>
                    <a:pt x="868" y="1769"/>
                    <a:pt x="1568" y="2436"/>
                    <a:pt x="1735" y="2603"/>
                  </a:cubicBezTo>
                  <a:cubicBezTo>
                    <a:pt x="1969" y="2836"/>
                    <a:pt x="2536" y="3437"/>
                    <a:pt x="2802" y="3670"/>
                  </a:cubicBezTo>
                  <a:cubicBezTo>
                    <a:pt x="2802" y="3770"/>
                    <a:pt x="2903" y="3804"/>
                    <a:pt x="2903" y="3837"/>
                  </a:cubicBezTo>
                  <a:cubicBezTo>
                    <a:pt x="2903" y="3804"/>
                    <a:pt x="2903" y="3804"/>
                    <a:pt x="2936" y="3804"/>
                  </a:cubicBezTo>
                  <a:cubicBezTo>
                    <a:pt x="2990" y="3872"/>
                    <a:pt x="3006" y="3884"/>
                    <a:pt x="3014" y="3884"/>
                  </a:cubicBezTo>
                  <a:cubicBezTo>
                    <a:pt x="3019" y="3884"/>
                    <a:pt x="3022" y="3880"/>
                    <a:pt x="3028" y="3880"/>
                  </a:cubicBezTo>
                  <a:cubicBezTo>
                    <a:pt x="3037" y="3880"/>
                    <a:pt x="3055" y="3889"/>
                    <a:pt x="3103" y="3937"/>
                  </a:cubicBezTo>
                  <a:cubicBezTo>
                    <a:pt x="3269" y="4037"/>
                    <a:pt x="3770" y="4771"/>
                    <a:pt x="3870" y="4938"/>
                  </a:cubicBezTo>
                  <a:cubicBezTo>
                    <a:pt x="4003" y="4971"/>
                    <a:pt x="4037" y="5104"/>
                    <a:pt x="4103" y="5171"/>
                  </a:cubicBezTo>
                  <a:cubicBezTo>
                    <a:pt x="4203" y="5271"/>
                    <a:pt x="4537" y="5772"/>
                    <a:pt x="4604" y="5872"/>
                  </a:cubicBezTo>
                  <a:cubicBezTo>
                    <a:pt x="4704" y="5972"/>
                    <a:pt x="4637" y="5972"/>
                    <a:pt x="4704" y="6038"/>
                  </a:cubicBezTo>
                  <a:cubicBezTo>
                    <a:pt x="4713" y="6030"/>
                    <a:pt x="4724" y="6025"/>
                    <a:pt x="4737" y="6025"/>
                  </a:cubicBezTo>
                  <a:cubicBezTo>
                    <a:pt x="4773" y="6025"/>
                    <a:pt x="4822" y="6056"/>
                    <a:pt x="4871" y="6105"/>
                  </a:cubicBezTo>
                  <a:cubicBezTo>
                    <a:pt x="4904" y="6139"/>
                    <a:pt x="5037" y="6172"/>
                    <a:pt x="5071" y="6272"/>
                  </a:cubicBezTo>
                  <a:lnTo>
                    <a:pt x="5037" y="6272"/>
                  </a:lnTo>
                  <a:cubicBezTo>
                    <a:pt x="5104" y="6305"/>
                    <a:pt x="5204" y="6439"/>
                    <a:pt x="5204" y="6472"/>
                  </a:cubicBezTo>
                  <a:cubicBezTo>
                    <a:pt x="5238" y="6606"/>
                    <a:pt x="5304" y="6772"/>
                    <a:pt x="5438" y="6872"/>
                  </a:cubicBezTo>
                  <a:lnTo>
                    <a:pt x="5404" y="7039"/>
                  </a:lnTo>
                  <a:cubicBezTo>
                    <a:pt x="5404" y="7039"/>
                    <a:pt x="6538" y="6472"/>
                    <a:pt x="6639" y="6139"/>
                  </a:cubicBezTo>
                  <a:lnTo>
                    <a:pt x="6705" y="6139"/>
                  </a:lnTo>
                  <a:lnTo>
                    <a:pt x="6639" y="6105"/>
                  </a:lnTo>
                  <a:cubicBezTo>
                    <a:pt x="6630" y="6088"/>
                    <a:pt x="6626" y="6075"/>
                    <a:pt x="6625" y="6066"/>
                  </a:cubicBezTo>
                  <a:lnTo>
                    <a:pt x="6625" y="6066"/>
                  </a:lnTo>
                  <a:lnTo>
                    <a:pt x="6639" y="6105"/>
                  </a:lnTo>
                  <a:cubicBezTo>
                    <a:pt x="6639" y="6086"/>
                    <a:pt x="6633" y="6072"/>
                    <a:pt x="6626" y="6061"/>
                  </a:cubicBezTo>
                  <a:lnTo>
                    <a:pt x="6626" y="6061"/>
                  </a:lnTo>
                  <a:cubicBezTo>
                    <a:pt x="6628" y="6038"/>
                    <a:pt x="6659" y="6038"/>
                    <a:pt x="6705" y="6038"/>
                  </a:cubicBezTo>
                  <a:cubicBezTo>
                    <a:pt x="6639" y="6038"/>
                    <a:pt x="6605" y="6005"/>
                    <a:pt x="6605" y="5972"/>
                  </a:cubicBezTo>
                  <a:cubicBezTo>
                    <a:pt x="6572" y="5938"/>
                    <a:pt x="6639" y="5938"/>
                    <a:pt x="6605" y="5872"/>
                  </a:cubicBezTo>
                  <a:cubicBezTo>
                    <a:pt x="6438" y="5605"/>
                    <a:pt x="6272" y="5305"/>
                    <a:pt x="6071" y="5004"/>
                  </a:cubicBezTo>
                  <a:lnTo>
                    <a:pt x="6105" y="5004"/>
                  </a:lnTo>
                  <a:cubicBezTo>
                    <a:pt x="6038" y="4938"/>
                    <a:pt x="5971" y="4838"/>
                    <a:pt x="5905" y="4804"/>
                  </a:cubicBezTo>
                  <a:lnTo>
                    <a:pt x="5905" y="4704"/>
                  </a:lnTo>
                  <a:cubicBezTo>
                    <a:pt x="5905" y="4704"/>
                    <a:pt x="5805" y="4637"/>
                    <a:pt x="5738" y="4504"/>
                  </a:cubicBezTo>
                  <a:cubicBezTo>
                    <a:pt x="5705" y="4170"/>
                    <a:pt x="5604" y="4104"/>
                    <a:pt x="5604" y="4104"/>
                  </a:cubicBezTo>
                  <a:lnTo>
                    <a:pt x="5571" y="4137"/>
                  </a:lnTo>
                  <a:cubicBezTo>
                    <a:pt x="5504" y="4037"/>
                    <a:pt x="5604" y="4037"/>
                    <a:pt x="5538" y="4004"/>
                  </a:cubicBezTo>
                  <a:lnTo>
                    <a:pt x="5538" y="4004"/>
                  </a:lnTo>
                  <a:cubicBezTo>
                    <a:pt x="5529" y="4007"/>
                    <a:pt x="5520" y="4008"/>
                    <a:pt x="5513" y="4008"/>
                  </a:cubicBezTo>
                  <a:cubicBezTo>
                    <a:pt x="5437" y="4008"/>
                    <a:pt x="5432" y="3870"/>
                    <a:pt x="5371" y="3870"/>
                  </a:cubicBezTo>
                  <a:lnTo>
                    <a:pt x="5371" y="3837"/>
                  </a:lnTo>
                  <a:cubicBezTo>
                    <a:pt x="5338" y="3837"/>
                    <a:pt x="5338" y="3804"/>
                    <a:pt x="5271" y="3804"/>
                  </a:cubicBezTo>
                  <a:lnTo>
                    <a:pt x="5271" y="3837"/>
                  </a:lnTo>
                  <a:lnTo>
                    <a:pt x="5238" y="3804"/>
                  </a:lnTo>
                  <a:cubicBezTo>
                    <a:pt x="5238" y="3770"/>
                    <a:pt x="5238" y="3770"/>
                    <a:pt x="5271" y="3770"/>
                  </a:cubicBezTo>
                  <a:cubicBezTo>
                    <a:pt x="5204" y="3603"/>
                    <a:pt x="4704" y="2936"/>
                    <a:pt x="4537" y="2803"/>
                  </a:cubicBezTo>
                  <a:lnTo>
                    <a:pt x="4537" y="2803"/>
                  </a:lnTo>
                  <a:cubicBezTo>
                    <a:pt x="4537" y="2836"/>
                    <a:pt x="4570" y="2870"/>
                    <a:pt x="4537" y="2936"/>
                  </a:cubicBezTo>
                  <a:cubicBezTo>
                    <a:pt x="4508" y="2936"/>
                    <a:pt x="4504" y="2863"/>
                    <a:pt x="4462" y="2863"/>
                  </a:cubicBezTo>
                  <a:cubicBezTo>
                    <a:pt x="4455" y="2863"/>
                    <a:pt x="4446" y="2865"/>
                    <a:pt x="4437" y="2870"/>
                  </a:cubicBezTo>
                  <a:cubicBezTo>
                    <a:pt x="4504" y="2803"/>
                    <a:pt x="4404" y="2803"/>
                    <a:pt x="4437" y="2703"/>
                  </a:cubicBezTo>
                  <a:lnTo>
                    <a:pt x="4437" y="2703"/>
                  </a:lnTo>
                  <a:lnTo>
                    <a:pt x="4404" y="2769"/>
                  </a:lnTo>
                  <a:lnTo>
                    <a:pt x="4404" y="2703"/>
                  </a:lnTo>
                  <a:cubicBezTo>
                    <a:pt x="4237" y="2603"/>
                    <a:pt x="4370" y="2669"/>
                    <a:pt x="4237" y="2536"/>
                  </a:cubicBezTo>
                  <a:cubicBezTo>
                    <a:pt x="4170" y="2469"/>
                    <a:pt x="4070" y="2469"/>
                    <a:pt x="4037" y="2436"/>
                  </a:cubicBezTo>
                  <a:cubicBezTo>
                    <a:pt x="4037" y="2436"/>
                    <a:pt x="4037" y="2469"/>
                    <a:pt x="4003" y="2469"/>
                  </a:cubicBezTo>
                  <a:cubicBezTo>
                    <a:pt x="4037" y="2436"/>
                    <a:pt x="3903" y="2436"/>
                    <a:pt x="3937" y="2369"/>
                  </a:cubicBezTo>
                  <a:cubicBezTo>
                    <a:pt x="3910" y="2369"/>
                    <a:pt x="3883" y="2326"/>
                    <a:pt x="3857" y="2326"/>
                  </a:cubicBezTo>
                  <a:cubicBezTo>
                    <a:pt x="3850" y="2326"/>
                    <a:pt x="3843" y="2329"/>
                    <a:pt x="3837" y="2336"/>
                  </a:cubicBezTo>
                  <a:cubicBezTo>
                    <a:pt x="3837" y="2302"/>
                    <a:pt x="3770" y="2269"/>
                    <a:pt x="3837" y="2269"/>
                  </a:cubicBezTo>
                  <a:cubicBezTo>
                    <a:pt x="3837" y="2202"/>
                    <a:pt x="3770" y="2202"/>
                    <a:pt x="3770" y="2202"/>
                  </a:cubicBezTo>
                  <a:lnTo>
                    <a:pt x="3770" y="2269"/>
                  </a:lnTo>
                  <a:cubicBezTo>
                    <a:pt x="3703" y="2169"/>
                    <a:pt x="3703" y="2136"/>
                    <a:pt x="3603" y="2136"/>
                  </a:cubicBezTo>
                  <a:lnTo>
                    <a:pt x="3603" y="2169"/>
                  </a:lnTo>
                  <a:cubicBezTo>
                    <a:pt x="3571" y="2137"/>
                    <a:pt x="3539" y="2105"/>
                    <a:pt x="3566" y="2044"/>
                  </a:cubicBezTo>
                  <a:lnTo>
                    <a:pt x="3566" y="2044"/>
                  </a:lnTo>
                  <a:cubicBezTo>
                    <a:pt x="3531" y="1989"/>
                    <a:pt x="3513" y="1969"/>
                    <a:pt x="3436" y="1969"/>
                  </a:cubicBezTo>
                  <a:lnTo>
                    <a:pt x="3436" y="2002"/>
                  </a:lnTo>
                  <a:cubicBezTo>
                    <a:pt x="3336" y="1969"/>
                    <a:pt x="2936" y="1635"/>
                    <a:pt x="2836" y="1602"/>
                  </a:cubicBezTo>
                  <a:lnTo>
                    <a:pt x="2836" y="1669"/>
                  </a:lnTo>
                  <a:lnTo>
                    <a:pt x="2736" y="1635"/>
                  </a:lnTo>
                  <a:cubicBezTo>
                    <a:pt x="2736" y="1635"/>
                    <a:pt x="2808" y="1581"/>
                    <a:pt x="2846" y="1579"/>
                  </a:cubicBezTo>
                  <a:lnTo>
                    <a:pt x="2846" y="1579"/>
                  </a:lnTo>
                  <a:cubicBezTo>
                    <a:pt x="2675" y="1408"/>
                    <a:pt x="2099" y="828"/>
                    <a:pt x="2035" y="701"/>
                  </a:cubicBezTo>
                  <a:cubicBezTo>
                    <a:pt x="2002" y="635"/>
                    <a:pt x="2069" y="668"/>
                    <a:pt x="2069" y="635"/>
                  </a:cubicBezTo>
                  <a:cubicBezTo>
                    <a:pt x="2035" y="618"/>
                    <a:pt x="2027" y="618"/>
                    <a:pt x="2023" y="618"/>
                  </a:cubicBezTo>
                  <a:cubicBezTo>
                    <a:pt x="2019" y="618"/>
                    <a:pt x="2019" y="618"/>
                    <a:pt x="2002" y="601"/>
                  </a:cubicBezTo>
                  <a:cubicBezTo>
                    <a:pt x="2002" y="601"/>
                    <a:pt x="2006" y="592"/>
                    <a:pt x="2012" y="584"/>
                  </a:cubicBezTo>
                  <a:lnTo>
                    <a:pt x="2012" y="584"/>
                  </a:lnTo>
                  <a:cubicBezTo>
                    <a:pt x="2017" y="594"/>
                    <a:pt x="2024" y="601"/>
                    <a:pt x="2035" y="601"/>
                  </a:cubicBezTo>
                  <a:cubicBezTo>
                    <a:pt x="2035" y="579"/>
                    <a:pt x="2032" y="572"/>
                    <a:pt x="2027" y="572"/>
                  </a:cubicBezTo>
                  <a:cubicBezTo>
                    <a:pt x="2022" y="572"/>
                    <a:pt x="2017" y="578"/>
                    <a:pt x="2012" y="584"/>
                  </a:cubicBezTo>
                  <a:lnTo>
                    <a:pt x="2012" y="584"/>
                  </a:lnTo>
                  <a:cubicBezTo>
                    <a:pt x="2002" y="565"/>
                    <a:pt x="2002" y="535"/>
                    <a:pt x="2002" y="535"/>
                  </a:cubicBezTo>
                  <a:cubicBezTo>
                    <a:pt x="2002" y="601"/>
                    <a:pt x="1935" y="635"/>
                    <a:pt x="1935" y="668"/>
                  </a:cubicBezTo>
                  <a:lnTo>
                    <a:pt x="1902" y="601"/>
                  </a:lnTo>
                  <a:lnTo>
                    <a:pt x="1935" y="535"/>
                  </a:lnTo>
                  <a:lnTo>
                    <a:pt x="1935" y="535"/>
                  </a:lnTo>
                  <a:cubicBezTo>
                    <a:pt x="1935" y="535"/>
                    <a:pt x="1902" y="556"/>
                    <a:pt x="1862" y="556"/>
                  </a:cubicBezTo>
                  <a:cubicBezTo>
                    <a:pt x="1832" y="556"/>
                    <a:pt x="1797" y="544"/>
                    <a:pt x="1768" y="501"/>
                  </a:cubicBezTo>
                  <a:cubicBezTo>
                    <a:pt x="1702" y="368"/>
                    <a:pt x="1568" y="301"/>
                    <a:pt x="1502" y="201"/>
                  </a:cubicBezTo>
                  <a:lnTo>
                    <a:pt x="1568" y="201"/>
                  </a:lnTo>
                  <a:lnTo>
                    <a:pt x="1535" y="168"/>
                  </a:lnTo>
                  <a:cubicBezTo>
                    <a:pt x="1535" y="175"/>
                    <a:pt x="1533" y="177"/>
                    <a:pt x="1531" y="177"/>
                  </a:cubicBezTo>
                  <a:cubicBezTo>
                    <a:pt x="1525" y="177"/>
                    <a:pt x="1512" y="158"/>
                    <a:pt x="1505" y="158"/>
                  </a:cubicBezTo>
                  <a:cubicBezTo>
                    <a:pt x="1503" y="158"/>
                    <a:pt x="1502" y="161"/>
                    <a:pt x="1502" y="168"/>
                  </a:cubicBezTo>
                  <a:cubicBezTo>
                    <a:pt x="1368" y="168"/>
                    <a:pt x="1335" y="1"/>
                    <a:pt x="120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88;p52">
              <a:extLst>
                <a:ext uri="{FF2B5EF4-FFF2-40B4-BE49-F238E27FC236}">
                  <a16:creationId xmlns:a16="http://schemas.microsoft.com/office/drawing/2014/main" id="{E8A9CF1C-20E1-38B4-6A45-325648A63F62}"/>
                </a:ext>
              </a:extLst>
            </p:cNvPr>
            <p:cNvSpPr/>
            <p:nvPr/>
          </p:nvSpPr>
          <p:spPr>
            <a:xfrm>
              <a:off x="2611200" y="1268025"/>
              <a:ext cx="228525" cy="107600"/>
            </a:xfrm>
            <a:custGeom>
              <a:avLst/>
              <a:gdLst/>
              <a:ahLst/>
              <a:cxnLst/>
              <a:rect l="l" t="t" r="r" b="b"/>
              <a:pathLst>
                <a:path w="9141" h="4304" extrusionOk="0">
                  <a:moveTo>
                    <a:pt x="6005" y="701"/>
                  </a:moveTo>
                  <a:cubicBezTo>
                    <a:pt x="6000" y="701"/>
                    <a:pt x="5996" y="702"/>
                    <a:pt x="5992" y="705"/>
                  </a:cubicBezTo>
                  <a:lnTo>
                    <a:pt x="5992" y="705"/>
                  </a:lnTo>
                  <a:cubicBezTo>
                    <a:pt x="5997" y="703"/>
                    <a:pt x="6001" y="702"/>
                    <a:pt x="6005" y="701"/>
                  </a:cubicBezTo>
                  <a:close/>
                  <a:moveTo>
                    <a:pt x="8473" y="0"/>
                  </a:moveTo>
                  <a:cubicBezTo>
                    <a:pt x="8073" y="34"/>
                    <a:pt x="7706" y="100"/>
                    <a:pt x="7339" y="200"/>
                  </a:cubicBezTo>
                  <a:lnTo>
                    <a:pt x="7339" y="167"/>
                  </a:lnTo>
                  <a:cubicBezTo>
                    <a:pt x="7206" y="200"/>
                    <a:pt x="7139" y="200"/>
                    <a:pt x="7039" y="267"/>
                  </a:cubicBezTo>
                  <a:cubicBezTo>
                    <a:pt x="7006" y="267"/>
                    <a:pt x="7006" y="200"/>
                    <a:pt x="7006" y="200"/>
                  </a:cubicBezTo>
                  <a:cubicBezTo>
                    <a:pt x="7006" y="200"/>
                    <a:pt x="6872" y="267"/>
                    <a:pt x="6705" y="300"/>
                  </a:cubicBezTo>
                  <a:cubicBezTo>
                    <a:pt x="6639" y="300"/>
                    <a:pt x="6572" y="334"/>
                    <a:pt x="6505" y="334"/>
                  </a:cubicBezTo>
                  <a:cubicBezTo>
                    <a:pt x="6572" y="534"/>
                    <a:pt x="6539" y="534"/>
                    <a:pt x="6539" y="534"/>
                  </a:cubicBezTo>
                  <a:lnTo>
                    <a:pt x="6539" y="634"/>
                  </a:lnTo>
                  <a:cubicBezTo>
                    <a:pt x="6523" y="638"/>
                    <a:pt x="6511" y="639"/>
                    <a:pt x="6501" y="639"/>
                  </a:cubicBezTo>
                  <a:cubicBezTo>
                    <a:pt x="6443" y="639"/>
                    <a:pt x="6467" y="582"/>
                    <a:pt x="6429" y="582"/>
                  </a:cubicBezTo>
                  <a:cubicBezTo>
                    <a:pt x="6417" y="582"/>
                    <a:pt x="6399" y="587"/>
                    <a:pt x="6372" y="601"/>
                  </a:cubicBezTo>
                  <a:cubicBezTo>
                    <a:pt x="6372" y="667"/>
                    <a:pt x="6205" y="634"/>
                    <a:pt x="6172" y="667"/>
                  </a:cubicBezTo>
                  <a:cubicBezTo>
                    <a:pt x="6172" y="667"/>
                    <a:pt x="6138" y="667"/>
                    <a:pt x="6138" y="634"/>
                  </a:cubicBezTo>
                  <a:cubicBezTo>
                    <a:pt x="6138" y="667"/>
                    <a:pt x="6072" y="667"/>
                    <a:pt x="6038" y="667"/>
                  </a:cubicBezTo>
                  <a:lnTo>
                    <a:pt x="6072" y="701"/>
                  </a:lnTo>
                  <a:lnTo>
                    <a:pt x="6005" y="767"/>
                  </a:lnTo>
                  <a:cubicBezTo>
                    <a:pt x="5977" y="767"/>
                    <a:pt x="5972" y="719"/>
                    <a:pt x="5992" y="705"/>
                  </a:cubicBezTo>
                  <a:lnTo>
                    <a:pt x="5992" y="705"/>
                  </a:lnTo>
                  <a:cubicBezTo>
                    <a:pt x="5768" y="774"/>
                    <a:pt x="4867" y="935"/>
                    <a:pt x="4704" y="1001"/>
                  </a:cubicBezTo>
                  <a:cubicBezTo>
                    <a:pt x="4721" y="1018"/>
                    <a:pt x="4746" y="1018"/>
                    <a:pt x="4771" y="1018"/>
                  </a:cubicBezTo>
                  <a:cubicBezTo>
                    <a:pt x="4796" y="1018"/>
                    <a:pt x="4821" y="1018"/>
                    <a:pt x="4837" y="1034"/>
                  </a:cubicBezTo>
                  <a:cubicBezTo>
                    <a:pt x="4821" y="1068"/>
                    <a:pt x="4796" y="1068"/>
                    <a:pt x="4775" y="1068"/>
                  </a:cubicBezTo>
                  <a:cubicBezTo>
                    <a:pt x="4754" y="1068"/>
                    <a:pt x="4737" y="1068"/>
                    <a:pt x="4737" y="1101"/>
                  </a:cubicBezTo>
                  <a:cubicBezTo>
                    <a:pt x="4721" y="1051"/>
                    <a:pt x="4696" y="1051"/>
                    <a:pt x="4662" y="1051"/>
                  </a:cubicBezTo>
                  <a:cubicBezTo>
                    <a:pt x="4629" y="1051"/>
                    <a:pt x="4587" y="1051"/>
                    <a:pt x="4537" y="1001"/>
                  </a:cubicBezTo>
                  <a:lnTo>
                    <a:pt x="4537" y="1034"/>
                  </a:lnTo>
                  <a:lnTo>
                    <a:pt x="4504" y="1001"/>
                  </a:lnTo>
                  <a:cubicBezTo>
                    <a:pt x="4404" y="1068"/>
                    <a:pt x="4395" y="1076"/>
                    <a:pt x="4383" y="1076"/>
                  </a:cubicBezTo>
                  <a:cubicBezTo>
                    <a:pt x="4379" y="1076"/>
                    <a:pt x="4374" y="1075"/>
                    <a:pt x="4365" y="1075"/>
                  </a:cubicBezTo>
                  <a:cubicBezTo>
                    <a:pt x="4348" y="1075"/>
                    <a:pt x="4315" y="1079"/>
                    <a:pt x="4237" y="1101"/>
                  </a:cubicBezTo>
                  <a:cubicBezTo>
                    <a:pt x="4137" y="1134"/>
                    <a:pt x="4070" y="1201"/>
                    <a:pt x="4003" y="1201"/>
                  </a:cubicBezTo>
                  <a:cubicBezTo>
                    <a:pt x="4003" y="1201"/>
                    <a:pt x="4037" y="1201"/>
                    <a:pt x="4003" y="1234"/>
                  </a:cubicBezTo>
                  <a:cubicBezTo>
                    <a:pt x="4003" y="1229"/>
                    <a:pt x="4001" y="1227"/>
                    <a:pt x="3997" y="1227"/>
                  </a:cubicBezTo>
                  <a:cubicBezTo>
                    <a:pt x="3982" y="1227"/>
                    <a:pt x="3943" y="1258"/>
                    <a:pt x="3920" y="1258"/>
                  </a:cubicBezTo>
                  <a:cubicBezTo>
                    <a:pt x="3910" y="1258"/>
                    <a:pt x="3903" y="1252"/>
                    <a:pt x="3903" y="1234"/>
                  </a:cubicBezTo>
                  <a:cubicBezTo>
                    <a:pt x="3870" y="1234"/>
                    <a:pt x="3803" y="1301"/>
                    <a:pt x="3837" y="1334"/>
                  </a:cubicBezTo>
                  <a:cubicBezTo>
                    <a:pt x="3820" y="1318"/>
                    <a:pt x="3787" y="1318"/>
                    <a:pt x="3762" y="1318"/>
                  </a:cubicBezTo>
                  <a:cubicBezTo>
                    <a:pt x="3737" y="1318"/>
                    <a:pt x="3720" y="1318"/>
                    <a:pt x="3737" y="1301"/>
                  </a:cubicBezTo>
                  <a:cubicBezTo>
                    <a:pt x="3703" y="1301"/>
                    <a:pt x="3703" y="1301"/>
                    <a:pt x="3670" y="1334"/>
                  </a:cubicBezTo>
                  <a:lnTo>
                    <a:pt x="3703" y="1334"/>
                  </a:lnTo>
                  <a:cubicBezTo>
                    <a:pt x="3637" y="1368"/>
                    <a:pt x="3536" y="1334"/>
                    <a:pt x="3503" y="1401"/>
                  </a:cubicBezTo>
                  <a:lnTo>
                    <a:pt x="3536" y="1401"/>
                  </a:lnTo>
                  <a:cubicBezTo>
                    <a:pt x="3520" y="1435"/>
                    <a:pt x="3486" y="1451"/>
                    <a:pt x="3453" y="1451"/>
                  </a:cubicBezTo>
                  <a:cubicBezTo>
                    <a:pt x="3420" y="1451"/>
                    <a:pt x="3386" y="1435"/>
                    <a:pt x="3370" y="1401"/>
                  </a:cubicBezTo>
                  <a:lnTo>
                    <a:pt x="3403" y="1368"/>
                  </a:lnTo>
                  <a:lnTo>
                    <a:pt x="3403" y="1368"/>
                  </a:lnTo>
                  <a:cubicBezTo>
                    <a:pt x="3336" y="1401"/>
                    <a:pt x="3236" y="1401"/>
                    <a:pt x="3170" y="1501"/>
                  </a:cubicBezTo>
                  <a:lnTo>
                    <a:pt x="3203" y="1501"/>
                  </a:lnTo>
                  <a:cubicBezTo>
                    <a:pt x="3136" y="1601"/>
                    <a:pt x="2569" y="1801"/>
                    <a:pt x="2502" y="1935"/>
                  </a:cubicBezTo>
                  <a:lnTo>
                    <a:pt x="2536" y="1968"/>
                  </a:lnTo>
                  <a:lnTo>
                    <a:pt x="2469" y="2035"/>
                  </a:lnTo>
                  <a:lnTo>
                    <a:pt x="2469" y="1868"/>
                  </a:lnTo>
                  <a:cubicBezTo>
                    <a:pt x="2302" y="1902"/>
                    <a:pt x="1368" y="2235"/>
                    <a:pt x="1168" y="2302"/>
                  </a:cubicBezTo>
                  <a:cubicBezTo>
                    <a:pt x="1068" y="2302"/>
                    <a:pt x="1135" y="2202"/>
                    <a:pt x="1135" y="2202"/>
                  </a:cubicBezTo>
                  <a:lnTo>
                    <a:pt x="1135" y="2202"/>
                  </a:lnTo>
                  <a:cubicBezTo>
                    <a:pt x="1035" y="2235"/>
                    <a:pt x="1135" y="2235"/>
                    <a:pt x="1035" y="2302"/>
                  </a:cubicBezTo>
                  <a:cubicBezTo>
                    <a:pt x="1001" y="2302"/>
                    <a:pt x="1035" y="2235"/>
                    <a:pt x="1035" y="2235"/>
                  </a:cubicBezTo>
                  <a:cubicBezTo>
                    <a:pt x="1001" y="2235"/>
                    <a:pt x="1001" y="2235"/>
                    <a:pt x="1001" y="2302"/>
                  </a:cubicBezTo>
                  <a:cubicBezTo>
                    <a:pt x="1035" y="2302"/>
                    <a:pt x="1035" y="2369"/>
                    <a:pt x="1068" y="2369"/>
                  </a:cubicBezTo>
                  <a:lnTo>
                    <a:pt x="1001" y="2402"/>
                  </a:lnTo>
                  <a:lnTo>
                    <a:pt x="1001" y="2369"/>
                  </a:lnTo>
                  <a:cubicBezTo>
                    <a:pt x="1001" y="2369"/>
                    <a:pt x="1001" y="2502"/>
                    <a:pt x="868" y="2502"/>
                  </a:cubicBezTo>
                  <a:cubicBezTo>
                    <a:pt x="701" y="2535"/>
                    <a:pt x="568" y="2569"/>
                    <a:pt x="401" y="2635"/>
                  </a:cubicBezTo>
                  <a:cubicBezTo>
                    <a:pt x="401" y="2569"/>
                    <a:pt x="468" y="2569"/>
                    <a:pt x="468" y="2535"/>
                  </a:cubicBezTo>
                  <a:lnTo>
                    <a:pt x="368" y="2535"/>
                  </a:lnTo>
                  <a:cubicBezTo>
                    <a:pt x="401" y="2569"/>
                    <a:pt x="334" y="2569"/>
                    <a:pt x="334" y="2569"/>
                  </a:cubicBezTo>
                  <a:cubicBezTo>
                    <a:pt x="234" y="2702"/>
                    <a:pt x="67" y="2669"/>
                    <a:pt x="1" y="2735"/>
                  </a:cubicBezTo>
                  <a:cubicBezTo>
                    <a:pt x="1" y="2836"/>
                    <a:pt x="234" y="4136"/>
                    <a:pt x="234" y="4237"/>
                  </a:cubicBezTo>
                  <a:lnTo>
                    <a:pt x="234" y="4203"/>
                  </a:lnTo>
                  <a:cubicBezTo>
                    <a:pt x="255" y="4196"/>
                    <a:pt x="270" y="4194"/>
                    <a:pt x="282" y="4194"/>
                  </a:cubicBezTo>
                  <a:cubicBezTo>
                    <a:pt x="312" y="4194"/>
                    <a:pt x="312" y="4213"/>
                    <a:pt x="320" y="4213"/>
                  </a:cubicBezTo>
                  <a:cubicBezTo>
                    <a:pt x="323" y="4213"/>
                    <a:pt x="327" y="4210"/>
                    <a:pt x="334" y="4203"/>
                  </a:cubicBezTo>
                  <a:lnTo>
                    <a:pt x="334" y="4203"/>
                  </a:lnTo>
                  <a:cubicBezTo>
                    <a:pt x="334" y="4237"/>
                    <a:pt x="301" y="4303"/>
                    <a:pt x="234" y="4303"/>
                  </a:cubicBezTo>
                  <a:cubicBezTo>
                    <a:pt x="301" y="4303"/>
                    <a:pt x="368" y="4303"/>
                    <a:pt x="368" y="4237"/>
                  </a:cubicBezTo>
                  <a:cubicBezTo>
                    <a:pt x="401" y="4237"/>
                    <a:pt x="368" y="4303"/>
                    <a:pt x="468" y="4303"/>
                  </a:cubicBezTo>
                  <a:cubicBezTo>
                    <a:pt x="501" y="4237"/>
                    <a:pt x="534" y="4203"/>
                    <a:pt x="568" y="4203"/>
                  </a:cubicBezTo>
                  <a:cubicBezTo>
                    <a:pt x="701" y="4203"/>
                    <a:pt x="734" y="4070"/>
                    <a:pt x="835" y="4070"/>
                  </a:cubicBezTo>
                  <a:cubicBezTo>
                    <a:pt x="868" y="4070"/>
                    <a:pt x="968" y="4036"/>
                    <a:pt x="1001" y="4036"/>
                  </a:cubicBezTo>
                  <a:cubicBezTo>
                    <a:pt x="968" y="4036"/>
                    <a:pt x="968" y="4003"/>
                    <a:pt x="1001" y="4003"/>
                  </a:cubicBezTo>
                  <a:cubicBezTo>
                    <a:pt x="1068" y="4003"/>
                    <a:pt x="1135" y="3970"/>
                    <a:pt x="1201" y="3970"/>
                  </a:cubicBezTo>
                  <a:lnTo>
                    <a:pt x="1235" y="3936"/>
                  </a:lnTo>
                  <a:cubicBezTo>
                    <a:pt x="1502" y="3836"/>
                    <a:pt x="2536" y="3469"/>
                    <a:pt x="2803" y="3369"/>
                  </a:cubicBezTo>
                  <a:cubicBezTo>
                    <a:pt x="3203" y="3269"/>
                    <a:pt x="4003" y="3002"/>
                    <a:pt x="4404" y="2836"/>
                  </a:cubicBezTo>
                  <a:cubicBezTo>
                    <a:pt x="4433" y="2845"/>
                    <a:pt x="4459" y="2849"/>
                    <a:pt x="4485" y="2849"/>
                  </a:cubicBezTo>
                  <a:cubicBezTo>
                    <a:pt x="4546" y="2849"/>
                    <a:pt x="4600" y="2826"/>
                    <a:pt x="4671" y="2802"/>
                  </a:cubicBezTo>
                  <a:cubicBezTo>
                    <a:pt x="4637" y="2802"/>
                    <a:pt x="4637" y="2769"/>
                    <a:pt x="4671" y="2769"/>
                  </a:cubicBezTo>
                  <a:cubicBezTo>
                    <a:pt x="4871" y="2702"/>
                    <a:pt x="4671" y="2702"/>
                    <a:pt x="4871" y="2635"/>
                  </a:cubicBezTo>
                  <a:cubicBezTo>
                    <a:pt x="5138" y="2502"/>
                    <a:pt x="6038" y="2335"/>
                    <a:pt x="6238" y="2302"/>
                  </a:cubicBezTo>
                  <a:cubicBezTo>
                    <a:pt x="6338" y="2202"/>
                    <a:pt x="6505" y="2202"/>
                    <a:pt x="6639" y="2135"/>
                  </a:cubicBezTo>
                  <a:cubicBezTo>
                    <a:pt x="6739" y="2102"/>
                    <a:pt x="7473" y="1968"/>
                    <a:pt x="7573" y="1935"/>
                  </a:cubicBezTo>
                  <a:lnTo>
                    <a:pt x="7539" y="1935"/>
                  </a:lnTo>
                  <a:cubicBezTo>
                    <a:pt x="7584" y="1902"/>
                    <a:pt x="7613" y="1890"/>
                    <a:pt x="7636" y="1890"/>
                  </a:cubicBezTo>
                  <a:cubicBezTo>
                    <a:pt x="7680" y="1890"/>
                    <a:pt x="7695" y="1935"/>
                    <a:pt x="7739" y="1935"/>
                  </a:cubicBezTo>
                  <a:cubicBezTo>
                    <a:pt x="7706" y="1835"/>
                    <a:pt x="7840" y="1801"/>
                    <a:pt x="7873" y="1801"/>
                  </a:cubicBezTo>
                  <a:cubicBezTo>
                    <a:pt x="7906" y="1768"/>
                    <a:pt x="8040" y="1668"/>
                    <a:pt x="8173" y="1635"/>
                  </a:cubicBezTo>
                  <a:lnTo>
                    <a:pt x="8173" y="1668"/>
                  </a:lnTo>
                  <a:cubicBezTo>
                    <a:pt x="8240" y="1635"/>
                    <a:pt x="8407" y="1601"/>
                    <a:pt x="8473" y="1601"/>
                  </a:cubicBezTo>
                  <a:cubicBezTo>
                    <a:pt x="8573" y="1601"/>
                    <a:pt x="8840" y="1601"/>
                    <a:pt x="9007" y="1501"/>
                  </a:cubicBezTo>
                  <a:lnTo>
                    <a:pt x="9140" y="1601"/>
                  </a:lnTo>
                  <a:cubicBezTo>
                    <a:pt x="9140" y="1601"/>
                    <a:pt x="9040" y="300"/>
                    <a:pt x="8740" y="100"/>
                  </a:cubicBezTo>
                  <a:lnTo>
                    <a:pt x="8740" y="34"/>
                  </a:lnTo>
                  <a:lnTo>
                    <a:pt x="8707" y="34"/>
                  </a:lnTo>
                  <a:cubicBezTo>
                    <a:pt x="8662" y="34"/>
                    <a:pt x="8648" y="63"/>
                    <a:pt x="8643" y="63"/>
                  </a:cubicBezTo>
                  <a:cubicBezTo>
                    <a:pt x="8640" y="63"/>
                    <a:pt x="8640" y="56"/>
                    <a:pt x="8640" y="34"/>
                  </a:cubicBezTo>
                  <a:lnTo>
                    <a:pt x="8707" y="34"/>
                  </a:lnTo>
                  <a:cubicBezTo>
                    <a:pt x="8673" y="34"/>
                    <a:pt x="8673" y="0"/>
                    <a:pt x="8707" y="0"/>
                  </a:cubicBezTo>
                  <a:lnTo>
                    <a:pt x="8673" y="0"/>
                  </a:lnTo>
                  <a:cubicBezTo>
                    <a:pt x="8648" y="0"/>
                    <a:pt x="8605" y="56"/>
                    <a:pt x="8570" y="56"/>
                  </a:cubicBezTo>
                  <a:cubicBezTo>
                    <a:pt x="8559" y="56"/>
                    <a:pt x="8548" y="50"/>
                    <a:pt x="8540" y="34"/>
                  </a:cubicBezTo>
                  <a:cubicBezTo>
                    <a:pt x="8507" y="34"/>
                    <a:pt x="8540" y="0"/>
                    <a:pt x="847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D0CF64-048F-B500-BAA0-48EEFEF75B46}"/>
              </a:ext>
            </a:extLst>
          </p:cNvPr>
          <p:cNvCxnSpPr>
            <a:cxnSpLocks/>
          </p:cNvCxnSpPr>
          <p:nvPr/>
        </p:nvCxnSpPr>
        <p:spPr>
          <a:xfrm>
            <a:off x="3414698" y="2245448"/>
            <a:ext cx="850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7E6461-4673-5BB7-F40A-AB621766CC86}"/>
              </a:ext>
            </a:extLst>
          </p:cNvPr>
          <p:cNvCxnSpPr>
            <a:cxnSpLocks/>
          </p:cNvCxnSpPr>
          <p:nvPr/>
        </p:nvCxnSpPr>
        <p:spPr>
          <a:xfrm>
            <a:off x="3609628" y="3524899"/>
            <a:ext cx="850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528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/>
      <p:bldP spid="83" grpId="0"/>
    </p:bldLst>
  </p:timing>
</p:sld>
</file>

<file path=ppt/theme/theme1.xml><?xml version="1.0" encoding="utf-8"?>
<a:theme xmlns:a="http://schemas.openxmlformats.org/drawingml/2006/main" name="Internet Academia Aesthetics School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BE1FF"/>
      </a:lt2>
      <a:accent1>
        <a:srgbClr val="CDBDF9"/>
      </a:accent1>
      <a:accent2>
        <a:srgbClr val="826EED"/>
      </a:accent2>
      <a:accent3>
        <a:srgbClr val="FA86F1"/>
      </a:accent3>
      <a:accent4>
        <a:srgbClr val="D16DC9"/>
      </a:accent4>
      <a:accent5>
        <a:srgbClr val="6642B4"/>
      </a:accent5>
      <a:accent6>
        <a:srgbClr val="FFE9F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887</Words>
  <Application>Microsoft Office PowerPoint</Application>
  <PresentationFormat>On-screen Show (16:9)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Hind</vt:lpstr>
      <vt:lpstr>Sigmar One</vt:lpstr>
      <vt:lpstr>Manjari</vt:lpstr>
      <vt:lpstr>Arial</vt:lpstr>
      <vt:lpstr>Nerko One</vt:lpstr>
      <vt:lpstr>Bauhaus 93</vt:lpstr>
      <vt:lpstr>Times New Roman</vt:lpstr>
      <vt:lpstr>Roboto Condensed Light</vt:lpstr>
      <vt:lpstr>Internet Academia Aesthetics School Center by Slidesgo</vt:lpstr>
      <vt:lpstr>Cara setting jaringan lokal (LAN)</vt:lpstr>
      <vt:lpstr>tutorial</vt:lpstr>
      <vt:lpstr>PowerPoint Presentation</vt:lpstr>
      <vt:lpstr>PowerPoint Presentation</vt:lpstr>
      <vt:lpstr>09</vt:lpstr>
      <vt:lpstr>12</vt:lpstr>
      <vt:lpstr>15</vt:lpstr>
      <vt:lpstr>PowerPoint Presentation</vt:lpstr>
      <vt:lpstr>1</vt:lpstr>
      <vt:lpstr>2</vt:lpstr>
      <vt:lpstr>1</vt:lpstr>
      <vt:lpstr>kESIMPULAN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 MENGHUBUNGKAN KONEKSI INTERNET MENGGUNAKAN KABEL LAN</dc:title>
  <dc:creator>asus</dc:creator>
  <cp:lastModifiedBy>nur nuriah</cp:lastModifiedBy>
  <cp:revision>12</cp:revision>
  <dcterms:modified xsi:type="dcterms:W3CDTF">2022-06-28T11:32:18Z</dcterms:modified>
</cp:coreProperties>
</file>